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3.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61"/>
  </p:sldMasterIdLst>
  <p:notesMasterIdLst>
    <p:notesMasterId r:id="rId81"/>
  </p:notesMasterIdLst>
  <p:handoutMasterIdLst>
    <p:handoutMasterId r:id="rId82"/>
  </p:handoutMasterIdLst>
  <p:sldIdLst>
    <p:sldId id="256" r:id="rId62"/>
    <p:sldId id="292" r:id="rId63"/>
    <p:sldId id="264" r:id="rId64"/>
    <p:sldId id="298" r:id="rId65"/>
    <p:sldId id="274" r:id="rId66"/>
    <p:sldId id="266" r:id="rId67"/>
    <p:sldId id="272" r:id="rId68"/>
    <p:sldId id="267" r:id="rId69"/>
    <p:sldId id="268" r:id="rId70"/>
    <p:sldId id="293" r:id="rId71"/>
    <p:sldId id="270" r:id="rId72"/>
    <p:sldId id="294" r:id="rId73"/>
    <p:sldId id="296" r:id="rId74"/>
    <p:sldId id="295" r:id="rId75"/>
    <p:sldId id="290" r:id="rId76"/>
    <p:sldId id="275" r:id="rId77"/>
    <p:sldId id="297" r:id="rId78"/>
    <p:sldId id="289" r:id="rId79"/>
    <p:sldId id="259" r:id="rId80"/>
  </p:sldIdLst>
  <p:sldSz cx="12192000" cy="6858000"/>
  <p:notesSz cx="6858000" cy="9144000"/>
  <p:custDataLst>
    <p:custData r:id="rId4"/>
    <p:tags r:id="rId83"/>
  </p:custDataLst>
  <p:defaultText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ringer, Adam" initials="SA" lastIdx="13" clrIdx="0">
    <p:extLst>
      <p:ext uri="{19B8F6BF-5375-455C-9EA6-DF929625EA0E}">
        <p15:presenceInfo xmlns:p15="http://schemas.microsoft.com/office/powerpoint/2012/main" userId="S::adam.stringer@lippincott.com::7e8bf982-08f3-4205-8544-04909412e7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C7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BC1D1B-9E00-4CE5-97E4-2469FA95F5EC}" v="37" dt="2024-10-29T14:51:41.495"/>
  </p1510:revLst>
</p1510:revInfo>
</file>

<file path=ppt/tableStyles.xml><?xml version="1.0" encoding="utf-8"?>
<a:tblStyleLst xmlns:a="http://schemas.openxmlformats.org/drawingml/2006/main" def="{C1A551C0-2021-AC11-E31C-4D4D43000001}">
  <a:tblStyle styleId="{C1A551C0-2021-AC11-E31C-4D4D43000001}" styleName="MMC 2021 Brand Table 1">
    <a:wholeTbl>
      <a:tcTxStyle>
        <a:fontRef idx="minor">
          <a:schemeClr val="dk1"/>
        </a:fontRef>
        <a:schemeClr val="dk1"/>
      </a:tcTxStyle>
      <a:tcStyle>
        <a:tcBdr>
          <a:left>
            <a:ln w="12700" cmpd="sng">
              <a:noFill/>
            </a:ln>
          </a:left>
          <a:right>
            <a:ln w="12700" cmpd="sng">
              <a:noFill/>
            </a:ln>
          </a:right>
          <a:top>
            <a:ln w="12700" cmpd="sng">
              <a:noFill/>
            </a:ln>
          </a:top>
          <a:bottom>
            <a:ln w="12700" cmpd="sng">
              <a:noFill/>
            </a:ln>
          </a:bottom>
          <a:insideH>
            <a:ln w="12700" cmpd="sng">
              <a:solidFill>
                <a:srgbClr val="949494"/>
              </a:solidFill>
            </a:ln>
          </a:insideH>
          <a:insideV>
            <a:ln w="12700" cmpd="sng">
              <a:noFill/>
            </a:ln>
          </a:insideV>
        </a:tcBdr>
        <a:fill>
          <a:solidFill>
            <a:schemeClr val="lt1">
              <a:tint val="100000"/>
            </a:schemeClr>
          </a:solidFill>
        </a:fill>
      </a:tcStyle>
    </a:wholeTbl>
    <a:band1H>
      <a:tcStyle>
        <a:tcBdr>
          <a:left>
            <a:ln w="12700" cmpd="sng">
              <a:noFill/>
            </a:ln>
          </a:left>
          <a:right>
            <a:ln w="12700" cmpd="sng">
              <a:noFill/>
            </a:ln>
          </a:right>
          <a:top>
            <a:ln w="12700" cmpd="sng">
              <a:noFill/>
            </a:ln>
          </a:top>
          <a:bottom>
            <a:ln w="12700" cmpd="sng">
              <a:noFill/>
            </a:ln>
          </a:bottom>
          <a:insideH>
            <a:ln w="12700" cmpd="sng">
              <a:noFill/>
            </a:ln>
          </a:insideH>
          <a:insideV>
            <a:ln w="12700" cmpd="sng">
              <a:noFill/>
            </a:ln>
          </a:insideV>
        </a:tcBdr>
        <a:fill>
          <a:solidFill>
            <a:srgbClr val="F0F0F0"/>
          </a:solidFill>
        </a:fill>
      </a:tcStyle>
    </a:band1H>
    <a:band2H>
      <a:tcStyle>
        <a:tcBdr>
          <a:left>
            <a:ln w="12700" cmpd="sng">
              <a:noFill/>
            </a:ln>
          </a:left>
          <a:right>
            <a:ln w="12700" cmpd="sng">
              <a:noFill/>
            </a:ln>
          </a:right>
          <a:top>
            <a:ln w="12700" cmpd="sng">
              <a:noFill/>
            </a:ln>
          </a:top>
          <a:bottom>
            <a:ln w="12700" cmpd="sng">
              <a:noFill/>
            </a:ln>
          </a:bottom>
          <a:insideH>
            <a:ln w="12700" cmpd="sng">
              <a:noFill/>
            </a:ln>
          </a:insideH>
          <a:insideV>
            <a:ln w="12700" cmpd="sng">
              <a:noFill/>
            </a:ln>
          </a:insideV>
        </a:tcBdr>
      </a:tcStyle>
    </a:band2H>
    <a:band1V>
      <a:tcStyle>
        <a:tcBdr/>
        <a:fill>
          <a:solidFill>
            <a:srgbClr val="F0F0F0"/>
          </a:solidFill>
        </a:fill>
      </a:tcStyle>
    </a:band1V>
    <a:band2V>
      <a:tcStyle>
        <a:tcBdr/>
      </a:tcStyle>
    </a:band2V>
    <a:lastCol>
      <a:tcTxStyle b="on">
        <a:fontRef idx="minor">
          <a:prstClr val="black"/>
        </a:fontRef>
        <a:schemeClr val="bg1"/>
      </a:tcTxStyle>
      <a:tcStyle>
        <a:tcBdr>
          <a:insideH>
            <a:ln w="12700" cmpd="sng">
              <a:solidFill>
                <a:srgbClr val="FFFFFF"/>
              </a:solidFill>
            </a:ln>
          </a:insideH>
        </a:tcBdr>
        <a:fill>
          <a:solidFill>
            <a:schemeClr val="accent1">
              <a:tint val="100000"/>
            </a:schemeClr>
          </a:solidFill>
        </a:fill>
      </a:tcStyle>
    </a:lastCol>
    <a:firstCol>
      <a:tcTxStyle b="on">
        <a:fontRef idx="minor">
          <a:prstClr val="black"/>
        </a:fontRef>
        <a:schemeClr val="bg1"/>
      </a:tcTxStyle>
      <a:tcStyle>
        <a:tcBdr>
          <a:insideH>
            <a:ln w="12700" cmpd="sng">
              <a:solidFill>
                <a:srgbClr val="FFFFFF"/>
              </a:solidFill>
            </a:ln>
          </a:insideH>
        </a:tcBdr>
        <a:fill>
          <a:solidFill>
            <a:schemeClr val="accent1"/>
          </a:solidFill>
        </a:fill>
      </a:tcStyle>
    </a:firstCol>
    <a:lastRow>
      <a:tcTxStyle b="on">
        <a:fontRef idx="minor">
          <a:schemeClr val="bg1"/>
        </a:fontRef>
        <a:schemeClr val="bg1"/>
      </a:tcTxStyle>
      <a:tcStyle>
        <a:tcBdr/>
        <a:fill>
          <a:solidFill>
            <a:srgbClr val="565656"/>
          </a:solidFill>
        </a:fill>
      </a:tcStyle>
    </a:lastRow>
    <a:firstRow>
      <a:tcTxStyle b="on">
        <a:fontRef idx="minor">
          <a:schemeClr val="bg1"/>
        </a:fontRef>
        <a:schemeClr val="bg1"/>
      </a:tcTxStyle>
      <a:tcStyle>
        <a:tcBdr/>
        <a:fill>
          <a:solidFill>
            <a:srgbClr val="002C77"/>
          </a:solidFill>
        </a:fill>
      </a:tcStyle>
    </a:firstRow>
  </a:tblStyle>
  <a:tblStyle styleId="{C1A551C0-2021-AC11-E31C-4D4D43000002}" styleName="MMC 2021 Brand Table 2">
    <a:wholeTbl>
      <a:tcTxStyle>
        <a:fontRef idx="minor">
          <a:schemeClr val="dk1"/>
        </a:fontRef>
        <a:schemeClr val="dk1"/>
      </a:tcTxStyle>
      <a:tcStyle>
        <a:tcBdr>
          <a:left>
            <a:ln w="12700" cmpd="sng">
              <a:noFill/>
            </a:ln>
          </a:left>
          <a:right>
            <a:ln w="12700" cmpd="sng">
              <a:noFill/>
            </a:ln>
          </a:right>
          <a:top>
            <a:ln w="12700" cmpd="sng">
              <a:noFill/>
            </a:ln>
          </a:top>
          <a:bottom>
            <a:ln w="12700" cmpd="sng">
              <a:noFill/>
            </a:ln>
          </a:bottom>
          <a:insideH>
            <a:ln w="12700" cmpd="sng">
              <a:solidFill>
                <a:srgbClr val="949494"/>
              </a:solidFill>
            </a:ln>
          </a:insideH>
          <a:insideV>
            <a:ln w="12700" cmpd="sng">
              <a:noFill/>
            </a:ln>
          </a:insideV>
        </a:tcBdr>
        <a:fill>
          <a:solidFill>
            <a:schemeClr val="lt1">
              <a:tint val="100000"/>
            </a:schemeClr>
          </a:solidFill>
        </a:fill>
      </a:tcStyle>
    </a:wholeTbl>
    <a:lastCol>
      <a:tcTxStyle b="on">
        <a:fontRef idx="minor">
          <a:prstClr val="black"/>
        </a:fontRef>
        <a:schemeClr val="dk1"/>
      </a:tcTxStyle>
      <a:tcStyle>
        <a:tcBdr/>
        <a:fill>
          <a:solidFill>
            <a:schemeClr val="lt1">
              <a:tint val="100000"/>
            </a:schemeClr>
          </a:solidFill>
        </a:fill>
      </a:tcStyle>
    </a:lastCol>
    <a:firstCol>
      <a:tcTxStyle b="on">
        <a:fontRef idx="minor">
          <a:prstClr val="black"/>
        </a:fontRef>
        <a:schemeClr val="dk1"/>
      </a:tcTxStyle>
      <a:tcStyle>
        <a:tcBdr/>
        <a:fill>
          <a:solidFill>
            <a:schemeClr val="lt1">
              <a:tint val="100000"/>
            </a:schemeClr>
          </a:solidFill>
        </a:fill>
      </a:tcStyle>
    </a:firstCol>
    <a:lastRow>
      <a:tcTxStyle>
        <a:fontRef idx="minor">
          <a:prstClr val="black"/>
        </a:fontRef>
        <a:schemeClr val="dk1"/>
      </a:tcTxStyle>
      <a:tcStyle>
        <a:tcBdr>
          <a:left>
            <a:ln w="12700" cmpd="sng">
              <a:noFill/>
            </a:ln>
          </a:left>
          <a:right>
            <a:ln w="12700" cmpd="sng">
              <a:noFill/>
            </a:ln>
          </a:right>
          <a:top>
            <a:ln w="28575" cmpd="sng">
              <a:solidFill>
                <a:srgbClr val="565656"/>
              </a:solidFill>
            </a:ln>
          </a:top>
          <a:bottom>
            <a:ln w="28575" cmpd="sng">
              <a:solidFill>
                <a:srgbClr val="565656"/>
              </a:solidFill>
            </a:ln>
          </a:bottom>
          <a:insideH>
            <a:ln w="28575" cmpd="sng">
              <a:solidFill>
                <a:srgbClr val="565656"/>
              </a:solidFill>
            </a:ln>
          </a:insideH>
          <a:insideV>
            <a:ln w="12700" cmpd="sng">
              <a:noFill/>
            </a:ln>
          </a:insideV>
        </a:tcBdr>
        <a:fill>
          <a:solidFill>
            <a:schemeClr val="lt1">
              <a:tint val="100000"/>
            </a:schemeClr>
          </a:solidFill>
        </a:fill>
      </a:tcStyle>
    </a:lastRow>
    <a:firstRow>
      <a:tcTxStyle b="on">
        <a:fontRef idx="minor">
          <a:schemeClr val="bg1"/>
        </a:fontRef>
        <a:srgbClr val="002C77"/>
      </a:tcTxStyle>
      <a:tcStyle>
        <a:tcBdr/>
        <a:fill>
          <a:solidFill>
            <a:schemeClr val="lt1">
              <a:tint val="10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6327"/>
  </p:normalViewPr>
  <p:slideViewPr>
    <p:cSldViewPr snapToGrid="0" snapToObjects="1">
      <p:cViewPr varScale="1">
        <p:scale>
          <a:sx n="59" d="100"/>
          <a:sy n="59" d="100"/>
        </p:scale>
        <p:origin x="964" y="52"/>
      </p:cViewPr>
      <p:guideLst>
        <p:guide orient="horz" pos="2160"/>
        <p:guide pos="3840"/>
      </p:guideLst>
    </p:cSldViewPr>
  </p:slideViewPr>
  <p:notesTextViewPr>
    <p:cViewPr>
      <p:scale>
        <a:sx n="100" d="100"/>
        <a:sy n="100" d="100"/>
      </p:scale>
      <p:origin x="0" y="0"/>
    </p:cViewPr>
  </p:notesTextViewPr>
  <p:sorterViewPr>
    <p:cViewPr>
      <p:scale>
        <a:sx n="80" d="100"/>
        <a:sy n="80" d="100"/>
      </p:scale>
      <p:origin x="0" y="0"/>
    </p:cViewPr>
  </p:sorterViewPr>
  <p:notesViewPr>
    <p:cSldViewPr snapToGrid="0" snapToObjects="1">
      <p:cViewPr varScale="1">
        <p:scale>
          <a:sx n="100" d="100"/>
          <a:sy n="100" d="100"/>
        </p:scale>
        <p:origin x="3336" y="17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21" Type="http://schemas.openxmlformats.org/officeDocument/2006/relationships/customXml" Target="../customXml/item21.xml"/><Relationship Id="rId42" Type="http://schemas.openxmlformats.org/officeDocument/2006/relationships/customXml" Target="../customXml/item42.xml"/><Relationship Id="rId47" Type="http://schemas.openxmlformats.org/officeDocument/2006/relationships/customXml" Target="../customXml/item47.xml"/><Relationship Id="rId63" Type="http://schemas.openxmlformats.org/officeDocument/2006/relationships/slide" Target="slides/slide2.xml"/><Relationship Id="rId68" Type="http://schemas.openxmlformats.org/officeDocument/2006/relationships/slide" Target="slides/slide7.xml"/><Relationship Id="rId84" Type="http://schemas.openxmlformats.org/officeDocument/2006/relationships/commentAuthors" Target="commentAuthors.xml"/><Relationship Id="rId89" Type="http://schemas.microsoft.com/office/2015/10/relationships/revisionInfo" Target="revisionInfo.xml"/><Relationship Id="rId16" Type="http://schemas.openxmlformats.org/officeDocument/2006/relationships/customXml" Target="../customXml/item16.xml"/><Relationship Id="rId11" Type="http://schemas.openxmlformats.org/officeDocument/2006/relationships/customXml" Target="../customXml/item11.xml"/><Relationship Id="rId32" Type="http://schemas.openxmlformats.org/officeDocument/2006/relationships/customXml" Target="../customXml/item32.xml"/><Relationship Id="rId37" Type="http://schemas.openxmlformats.org/officeDocument/2006/relationships/customXml" Target="../customXml/item37.xml"/><Relationship Id="rId53" Type="http://schemas.openxmlformats.org/officeDocument/2006/relationships/customXml" Target="../customXml/item53.xml"/><Relationship Id="rId58" Type="http://schemas.openxmlformats.org/officeDocument/2006/relationships/customXml" Target="../customXml/item58.xml"/><Relationship Id="rId74" Type="http://schemas.openxmlformats.org/officeDocument/2006/relationships/slide" Target="slides/slide13.xml"/><Relationship Id="rId79" Type="http://schemas.openxmlformats.org/officeDocument/2006/relationships/slide" Target="slides/slide18.xml"/><Relationship Id="rId5" Type="http://schemas.openxmlformats.org/officeDocument/2006/relationships/customXml" Target="../customXml/item5.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customXml" Target="../customXml/item35.xml"/><Relationship Id="rId43" Type="http://schemas.openxmlformats.org/officeDocument/2006/relationships/customXml" Target="../customXml/item43.xml"/><Relationship Id="rId48" Type="http://schemas.openxmlformats.org/officeDocument/2006/relationships/customXml" Target="../customXml/item48.xml"/><Relationship Id="rId56" Type="http://schemas.openxmlformats.org/officeDocument/2006/relationships/customXml" Target="../customXml/item56.xml"/><Relationship Id="rId64" Type="http://schemas.openxmlformats.org/officeDocument/2006/relationships/slide" Target="slides/slide3.xml"/><Relationship Id="rId69" Type="http://schemas.openxmlformats.org/officeDocument/2006/relationships/slide" Target="slides/slide8.xml"/><Relationship Id="rId77" Type="http://schemas.openxmlformats.org/officeDocument/2006/relationships/slide" Target="slides/slide16.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slide" Target="slides/slide11.xml"/><Relationship Id="rId80" Type="http://schemas.openxmlformats.org/officeDocument/2006/relationships/slide" Target="slides/slide19.xml"/><Relationship Id="rId85"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customXml" Target="../customXml/item46.xml"/><Relationship Id="rId59" Type="http://schemas.openxmlformats.org/officeDocument/2006/relationships/customXml" Target="../customXml/item59.xml"/><Relationship Id="rId67" Type="http://schemas.openxmlformats.org/officeDocument/2006/relationships/slide" Target="slides/slide6.xml"/><Relationship Id="rId20" Type="http://schemas.openxmlformats.org/officeDocument/2006/relationships/customXml" Target="../customXml/item20.xml"/><Relationship Id="rId41" Type="http://schemas.openxmlformats.org/officeDocument/2006/relationships/customXml" Target="../customXml/item41.xml"/><Relationship Id="rId54" Type="http://schemas.openxmlformats.org/officeDocument/2006/relationships/customXml" Target="../customXml/item54.xml"/><Relationship Id="rId62" Type="http://schemas.openxmlformats.org/officeDocument/2006/relationships/slide" Target="slides/slide1.xml"/><Relationship Id="rId70" Type="http://schemas.openxmlformats.org/officeDocument/2006/relationships/slide" Target="slides/slide9.xml"/><Relationship Id="rId75" Type="http://schemas.openxmlformats.org/officeDocument/2006/relationships/slide" Target="slides/slide14.xml"/><Relationship Id="rId83" Type="http://schemas.openxmlformats.org/officeDocument/2006/relationships/tags" Target="tags/tag1.xml"/><Relationship Id="rId88"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customXml" Target="../customXml/item49.xml"/><Relationship Id="rId57" Type="http://schemas.openxmlformats.org/officeDocument/2006/relationships/customXml" Target="../customXml/item57.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customXml" Target="../customXml/item52.xml"/><Relationship Id="rId60" Type="http://schemas.openxmlformats.org/officeDocument/2006/relationships/customXml" Target="../customXml/item60.xml"/><Relationship Id="rId65" Type="http://schemas.openxmlformats.org/officeDocument/2006/relationships/slide" Target="slides/slide4.xml"/><Relationship Id="rId73" Type="http://schemas.openxmlformats.org/officeDocument/2006/relationships/slide" Target="slides/slide12.xml"/><Relationship Id="rId78" Type="http://schemas.openxmlformats.org/officeDocument/2006/relationships/slide" Target="slides/slide17.xml"/><Relationship Id="rId81" Type="http://schemas.openxmlformats.org/officeDocument/2006/relationships/notesMaster" Target="notesMasters/notesMaster1.xml"/><Relationship Id="rId86"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customXml" Target="../customXml/item55.xml"/><Relationship Id="rId76" Type="http://schemas.openxmlformats.org/officeDocument/2006/relationships/slide" Target="slides/slide15.xml"/><Relationship Id="rId7" Type="http://schemas.openxmlformats.org/officeDocument/2006/relationships/customXml" Target="../customXml/item7.xml"/><Relationship Id="rId71" Type="http://schemas.openxmlformats.org/officeDocument/2006/relationships/slide" Target="slides/slide10.xml"/><Relationship Id="rId2" Type="http://schemas.openxmlformats.org/officeDocument/2006/relationships/customXml" Target="../customXml/item2.xml"/><Relationship Id="rId29" Type="http://schemas.openxmlformats.org/officeDocument/2006/relationships/customXml" Target="../customXml/item29.xml"/><Relationship Id="rId24" Type="http://schemas.openxmlformats.org/officeDocument/2006/relationships/customXml" Target="../customXml/item24.xml"/><Relationship Id="rId40" Type="http://schemas.openxmlformats.org/officeDocument/2006/relationships/customXml" Target="../customXml/item40.xml"/><Relationship Id="rId45" Type="http://schemas.openxmlformats.org/officeDocument/2006/relationships/customXml" Target="../customXml/item45.xml"/><Relationship Id="rId66" Type="http://schemas.openxmlformats.org/officeDocument/2006/relationships/slide" Target="slides/slide5.xml"/><Relationship Id="rId87" Type="http://schemas.openxmlformats.org/officeDocument/2006/relationships/theme" Target="theme/theme1.xml"/><Relationship Id="rId61" Type="http://schemas.openxmlformats.org/officeDocument/2006/relationships/slideMaster" Target="slideMasters/slideMaster1.xml"/><Relationship Id="rId82" Type="http://schemas.openxmlformats.org/officeDocument/2006/relationships/handoutMaster" Target="handoutMasters/handoutMaster1.xml"/><Relationship Id="rId19" Type="http://schemas.openxmlformats.org/officeDocument/2006/relationships/customXml" Target="../customXml/item19.xml"/></Relationships>
</file>

<file path=ppt/diagrams/_rels/data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ata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4" Type="http://schemas.openxmlformats.org/officeDocument/2006/relationships/image" Target="../media/image23.svg"/></Relationships>
</file>

<file path=ppt/diagrams/_rels/data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2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4" Type="http://schemas.openxmlformats.org/officeDocument/2006/relationships/image" Target="../media/image23.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D30958-D5B2-41E2-A7C8-A1545B83B609}"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C3C9504C-098B-4C15-AA22-4A93F3F7EA0F}">
      <dgm:prSet/>
      <dgm:spPr/>
      <dgm:t>
        <a:bodyPr/>
        <a:lstStyle/>
        <a:p>
          <a:r>
            <a:rPr lang="en-US"/>
            <a:t>Building</a:t>
          </a:r>
        </a:p>
      </dgm:t>
    </dgm:pt>
    <dgm:pt modelId="{F17ACBCA-3F0A-4375-A063-CE2E5C7874D5}" type="parTrans" cxnId="{0683F96D-C897-4CBF-B6B5-D0DDC7931E5E}">
      <dgm:prSet/>
      <dgm:spPr/>
      <dgm:t>
        <a:bodyPr/>
        <a:lstStyle/>
        <a:p>
          <a:endParaRPr lang="en-US"/>
        </a:p>
      </dgm:t>
    </dgm:pt>
    <dgm:pt modelId="{B7E7A67F-55A0-4206-950A-374D24B12D60}" type="sibTrans" cxnId="{0683F96D-C897-4CBF-B6B5-D0DDC7931E5E}">
      <dgm:prSet/>
      <dgm:spPr/>
      <dgm:t>
        <a:bodyPr/>
        <a:lstStyle/>
        <a:p>
          <a:endParaRPr lang="en-US"/>
        </a:p>
      </dgm:t>
    </dgm:pt>
    <dgm:pt modelId="{67925B3F-3B76-4BCF-A18F-AF64735BA866}">
      <dgm:prSet/>
      <dgm:spPr/>
      <dgm:t>
        <a:bodyPr/>
        <a:lstStyle/>
        <a:p>
          <a:r>
            <a:rPr lang="en-US"/>
            <a:t>Contents </a:t>
          </a:r>
        </a:p>
      </dgm:t>
    </dgm:pt>
    <dgm:pt modelId="{A4DC6448-5034-44DF-87DC-D65A6691C9DE}" type="parTrans" cxnId="{45461B9B-5EDB-40EF-B9BE-2B1BB6B2E95D}">
      <dgm:prSet/>
      <dgm:spPr/>
      <dgm:t>
        <a:bodyPr/>
        <a:lstStyle/>
        <a:p>
          <a:endParaRPr lang="en-US"/>
        </a:p>
      </dgm:t>
    </dgm:pt>
    <dgm:pt modelId="{32B18877-F39B-4A08-8BA5-03A12853A48F}" type="sibTrans" cxnId="{45461B9B-5EDB-40EF-B9BE-2B1BB6B2E95D}">
      <dgm:prSet/>
      <dgm:spPr/>
      <dgm:t>
        <a:bodyPr/>
        <a:lstStyle/>
        <a:p>
          <a:endParaRPr lang="en-US"/>
        </a:p>
      </dgm:t>
    </dgm:pt>
    <dgm:pt modelId="{405FA753-45B2-4650-B5E0-12C60C565E39}">
      <dgm:prSet/>
      <dgm:spPr/>
      <dgm:t>
        <a:bodyPr/>
        <a:lstStyle/>
        <a:p>
          <a:r>
            <a:rPr lang="en-US"/>
            <a:t>Equipment, Furniture and Inventory inside building</a:t>
          </a:r>
        </a:p>
      </dgm:t>
    </dgm:pt>
    <dgm:pt modelId="{DE136036-8D50-46D8-A968-52EB157F3F23}" type="parTrans" cxnId="{237FA1F6-29C1-4D73-A318-097AE0AD1FC3}">
      <dgm:prSet/>
      <dgm:spPr/>
      <dgm:t>
        <a:bodyPr/>
        <a:lstStyle/>
        <a:p>
          <a:endParaRPr lang="en-US"/>
        </a:p>
      </dgm:t>
    </dgm:pt>
    <dgm:pt modelId="{7DBB67E6-71DE-447B-8557-1FB037CFF139}" type="sibTrans" cxnId="{237FA1F6-29C1-4D73-A318-097AE0AD1FC3}">
      <dgm:prSet/>
      <dgm:spPr/>
      <dgm:t>
        <a:bodyPr/>
        <a:lstStyle/>
        <a:p>
          <a:endParaRPr lang="en-US"/>
        </a:p>
      </dgm:t>
    </dgm:pt>
    <dgm:pt modelId="{9C1BF4D9-02BF-4B9C-ABA4-D2647BC2B3B8}">
      <dgm:prSet/>
      <dgm:spPr/>
      <dgm:t>
        <a:bodyPr/>
        <a:lstStyle/>
        <a:p>
          <a:r>
            <a:rPr lang="en-US"/>
            <a:t>Business Interruption</a:t>
          </a:r>
        </a:p>
      </dgm:t>
    </dgm:pt>
    <dgm:pt modelId="{74D64FA4-D22E-4B60-8920-147D8812BDA9}" type="parTrans" cxnId="{069DCFA7-52C3-42CD-89C0-B46C41CD0235}">
      <dgm:prSet/>
      <dgm:spPr/>
      <dgm:t>
        <a:bodyPr/>
        <a:lstStyle/>
        <a:p>
          <a:endParaRPr lang="en-US"/>
        </a:p>
      </dgm:t>
    </dgm:pt>
    <dgm:pt modelId="{3039CAE3-946F-4769-A8FA-94847387CB67}" type="sibTrans" cxnId="{069DCFA7-52C3-42CD-89C0-B46C41CD0235}">
      <dgm:prSet/>
      <dgm:spPr/>
      <dgm:t>
        <a:bodyPr/>
        <a:lstStyle/>
        <a:p>
          <a:endParaRPr lang="en-US"/>
        </a:p>
      </dgm:t>
    </dgm:pt>
    <dgm:pt modelId="{A6F03343-0844-4A3F-9B54-5D0CC555DFE3}">
      <dgm:prSet/>
      <dgm:spPr/>
      <dgm:t>
        <a:bodyPr/>
        <a:lstStyle/>
        <a:p>
          <a:r>
            <a:rPr lang="en-US"/>
            <a:t>Lost income due to covered event that disrupts operations</a:t>
          </a:r>
        </a:p>
      </dgm:t>
    </dgm:pt>
    <dgm:pt modelId="{ED0BD18E-C549-4E0B-987B-97C8D5BF90CA}" type="parTrans" cxnId="{E1E16FF0-7F6E-4930-9368-53F697D99C51}">
      <dgm:prSet/>
      <dgm:spPr/>
      <dgm:t>
        <a:bodyPr/>
        <a:lstStyle/>
        <a:p>
          <a:endParaRPr lang="en-US"/>
        </a:p>
      </dgm:t>
    </dgm:pt>
    <dgm:pt modelId="{5D730EFA-CB32-46CE-A24E-1B25BC5D2B07}" type="sibTrans" cxnId="{E1E16FF0-7F6E-4930-9368-53F697D99C51}">
      <dgm:prSet/>
      <dgm:spPr/>
      <dgm:t>
        <a:bodyPr/>
        <a:lstStyle/>
        <a:p>
          <a:endParaRPr lang="en-US"/>
        </a:p>
      </dgm:t>
    </dgm:pt>
    <dgm:pt modelId="{39E299AB-7EB8-4287-AE97-7CC7563BEEF4}">
      <dgm:prSet/>
      <dgm:spPr/>
      <dgm:t>
        <a:bodyPr/>
        <a:lstStyle/>
        <a:p>
          <a:r>
            <a:rPr lang="en-US"/>
            <a:t>Flood is typically excluded</a:t>
          </a:r>
        </a:p>
      </dgm:t>
    </dgm:pt>
    <dgm:pt modelId="{19A3C6FB-D4B0-4FA5-81F5-D6CB0B3C4689}" type="parTrans" cxnId="{2F0FC768-B46D-435A-B175-5B12482FAE91}">
      <dgm:prSet/>
      <dgm:spPr/>
      <dgm:t>
        <a:bodyPr/>
        <a:lstStyle/>
        <a:p>
          <a:endParaRPr lang="en-US"/>
        </a:p>
      </dgm:t>
    </dgm:pt>
    <dgm:pt modelId="{62FA3EBE-0B65-4EA3-AB02-A4D14638009B}" type="sibTrans" cxnId="{2F0FC768-B46D-435A-B175-5B12482FAE91}">
      <dgm:prSet/>
      <dgm:spPr/>
      <dgm:t>
        <a:bodyPr/>
        <a:lstStyle/>
        <a:p>
          <a:endParaRPr lang="en-US"/>
        </a:p>
      </dgm:t>
    </dgm:pt>
    <dgm:pt modelId="{1312AE98-D7CF-493C-AF09-2AB41EB0627D}" type="pres">
      <dgm:prSet presAssocID="{1AD30958-D5B2-41E2-A7C8-A1545B83B609}" presName="root" presStyleCnt="0">
        <dgm:presLayoutVars>
          <dgm:dir/>
          <dgm:resizeHandles val="exact"/>
        </dgm:presLayoutVars>
      </dgm:prSet>
      <dgm:spPr/>
    </dgm:pt>
    <dgm:pt modelId="{BBE70484-F28D-4E19-B54E-49FD428CD016}" type="pres">
      <dgm:prSet presAssocID="{C3C9504C-098B-4C15-AA22-4A93F3F7EA0F}" presName="compNode" presStyleCnt="0"/>
      <dgm:spPr/>
    </dgm:pt>
    <dgm:pt modelId="{EC78AE91-2292-4D24-B7B6-2BF9899E996B}" type="pres">
      <dgm:prSet presAssocID="{C3C9504C-098B-4C15-AA22-4A93F3F7EA0F}" presName="bgRect" presStyleLbl="bgShp" presStyleIdx="0" presStyleCnt="4"/>
      <dgm:spPr/>
    </dgm:pt>
    <dgm:pt modelId="{2BF544F6-D961-4506-9FD0-BAED06E5BB85}" type="pres">
      <dgm:prSet presAssocID="{C3C9504C-098B-4C15-AA22-4A93F3F7EA0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ilding"/>
        </a:ext>
      </dgm:extLst>
    </dgm:pt>
    <dgm:pt modelId="{ED06FF9E-D271-449F-B3F6-75971528120E}" type="pres">
      <dgm:prSet presAssocID="{C3C9504C-098B-4C15-AA22-4A93F3F7EA0F}" presName="spaceRect" presStyleCnt="0"/>
      <dgm:spPr/>
    </dgm:pt>
    <dgm:pt modelId="{C642F1D1-0C65-4831-B88C-F04F995CA817}" type="pres">
      <dgm:prSet presAssocID="{C3C9504C-098B-4C15-AA22-4A93F3F7EA0F}" presName="parTx" presStyleLbl="revTx" presStyleIdx="0" presStyleCnt="6">
        <dgm:presLayoutVars>
          <dgm:chMax val="0"/>
          <dgm:chPref val="0"/>
        </dgm:presLayoutVars>
      </dgm:prSet>
      <dgm:spPr/>
    </dgm:pt>
    <dgm:pt modelId="{270C0488-FFD9-41C8-9B31-BCA66B15BB29}" type="pres">
      <dgm:prSet presAssocID="{B7E7A67F-55A0-4206-950A-374D24B12D60}" presName="sibTrans" presStyleCnt="0"/>
      <dgm:spPr/>
    </dgm:pt>
    <dgm:pt modelId="{962A03C0-79AC-4BF7-A3A2-C8760D9AF2F5}" type="pres">
      <dgm:prSet presAssocID="{67925B3F-3B76-4BCF-A18F-AF64735BA866}" presName="compNode" presStyleCnt="0"/>
      <dgm:spPr/>
    </dgm:pt>
    <dgm:pt modelId="{4FDAB2BD-1111-48A0-B82F-735C3A40486D}" type="pres">
      <dgm:prSet presAssocID="{67925B3F-3B76-4BCF-A18F-AF64735BA866}" presName="bgRect" presStyleLbl="bgShp" presStyleIdx="1" presStyleCnt="4"/>
      <dgm:spPr/>
    </dgm:pt>
    <dgm:pt modelId="{9C561F71-98C4-4FDB-B01F-AD32F2BC7290}" type="pres">
      <dgm:prSet presAssocID="{67925B3F-3B76-4BCF-A18F-AF64735BA86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uch"/>
        </a:ext>
      </dgm:extLst>
    </dgm:pt>
    <dgm:pt modelId="{4FDE4622-1F5E-408F-B2E0-9509ED62A2DC}" type="pres">
      <dgm:prSet presAssocID="{67925B3F-3B76-4BCF-A18F-AF64735BA866}" presName="spaceRect" presStyleCnt="0"/>
      <dgm:spPr/>
    </dgm:pt>
    <dgm:pt modelId="{7FBF8F05-691E-4313-A00B-2746E744EA6A}" type="pres">
      <dgm:prSet presAssocID="{67925B3F-3B76-4BCF-A18F-AF64735BA866}" presName="parTx" presStyleLbl="revTx" presStyleIdx="1" presStyleCnt="6">
        <dgm:presLayoutVars>
          <dgm:chMax val="0"/>
          <dgm:chPref val="0"/>
        </dgm:presLayoutVars>
      </dgm:prSet>
      <dgm:spPr/>
    </dgm:pt>
    <dgm:pt modelId="{41512C1A-D712-4730-8694-252880DF4173}" type="pres">
      <dgm:prSet presAssocID="{67925B3F-3B76-4BCF-A18F-AF64735BA866}" presName="desTx" presStyleLbl="revTx" presStyleIdx="2" presStyleCnt="6">
        <dgm:presLayoutVars/>
      </dgm:prSet>
      <dgm:spPr/>
    </dgm:pt>
    <dgm:pt modelId="{53EFBB05-E6B0-40C4-AE38-2401D77E87DC}" type="pres">
      <dgm:prSet presAssocID="{32B18877-F39B-4A08-8BA5-03A12853A48F}" presName="sibTrans" presStyleCnt="0"/>
      <dgm:spPr/>
    </dgm:pt>
    <dgm:pt modelId="{299BD754-F3A7-4EF3-9738-6C4ED283F0BC}" type="pres">
      <dgm:prSet presAssocID="{9C1BF4D9-02BF-4B9C-ABA4-D2647BC2B3B8}" presName="compNode" presStyleCnt="0"/>
      <dgm:spPr/>
    </dgm:pt>
    <dgm:pt modelId="{95354763-4117-44D6-8F99-25E084327935}" type="pres">
      <dgm:prSet presAssocID="{9C1BF4D9-02BF-4B9C-ABA4-D2647BC2B3B8}" presName="bgRect" presStyleLbl="bgShp" presStyleIdx="2" presStyleCnt="4"/>
      <dgm:spPr/>
    </dgm:pt>
    <dgm:pt modelId="{A4414C9A-2F11-4CD9-A6B7-107CB056E6C7}" type="pres">
      <dgm:prSet presAssocID="{9C1BF4D9-02BF-4B9C-ABA4-D2647BC2B3B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ey"/>
        </a:ext>
      </dgm:extLst>
    </dgm:pt>
    <dgm:pt modelId="{5C2AA355-63CA-49E7-BE65-F6B4E1AF51AB}" type="pres">
      <dgm:prSet presAssocID="{9C1BF4D9-02BF-4B9C-ABA4-D2647BC2B3B8}" presName="spaceRect" presStyleCnt="0"/>
      <dgm:spPr/>
    </dgm:pt>
    <dgm:pt modelId="{C4460410-BADE-40F2-8C9F-93B222DBCD47}" type="pres">
      <dgm:prSet presAssocID="{9C1BF4D9-02BF-4B9C-ABA4-D2647BC2B3B8}" presName="parTx" presStyleLbl="revTx" presStyleIdx="3" presStyleCnt="6">
        <dgm:presLayoutVars>
          <dgm:chMax val="0"/>
          <dgm:chPref val="0"/>
        </dgm:presLayoutVars>
      </dgm:prSet>
      <dgm:spPr/>
    </dgm:pt>
    <dgm:pt modelId="{87DDF332-FB22-438C-9CE3-D1CC8FB74F01}" type="pres">
      <dgm:prSet presAssocID="{9C1BF4D9-02BF-4B9C-ABA4-D2647BC2B3B8}" presName="desTx" presStyleLbl="revTx" presStyleIdx="4" presStyleCnt="6">
        <dgm:presLayoutVars/>
      </dgm:prSet>
      <dgm:spPr/>
    </dgm:pt>
    <dgm:pt modelId="{C6E63490-ED17-473E-ADF4-4F60EFFAA1ED}" type="pres">
      <dgm:prSet presAssocID="{3039CAE3-946F-4769-A8FA-94847387CB67}" presName="sibTrans" presStyleCnt="0"/>
      <dgm:spPr/>
    </dgm:pt>
    <dgm:pt modelId="{9FCBEF71-6D0B-41E3-BB8B-28EE7273ADA1}" type="pres">
      <dgm:prSet presAssocID="{39E299AB-7EB8-4287-AE97-7CC7563BEEF4}" presName="compNode" presStyleCnt="0"/>
      <dgm:spPr/>
    </dgm:pt>
    <dgm:pt modelId="{41FFDB59-C292-424F-9BE8-78E564FE846E}" type="pres">
      <dgm:prSet presAssocID="{39E299AB-7EB8-4287-AE97-7CC7563BEEF4}" presName="bgRect" presStyleLbl="bgShp" presStyleIdx="3" presStyleCnt="4"/>
      <dgm:spPr/>
    </dgm:pt>
    <dgm:pt modelId="{475BD8BC-6434-40A1-9933-A278CA4D6BE7}" type="pres">
      <dgm:prSet presAssocID="{39E299AB-7EB8-4287-AE97-7CC7563BEEF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ouse"/>
        </a:ext>
      </dgm:extLst>
    </dgm:pt>
    <dgm:pt modelId="{E9D11B88-DA64-4381-8379-5CAE0F386AF5}" type="pres">
      <dgm:prSet presAssocID="{39E299AB-7EB8-4287-AE97-7CC7563BEEF4}" presName="spaceRect" presStyleCnt="0"/>
      <dgm:spPr/>
    </dgm:pt>
    <dgm:pt modelId="{8FD5C136-320F-40EC-8EF2-9D5A93442B10}" type="pres">
      <dgm:prSet presAssocID="{39E299AB-7EB8-4287-AE97-7CC7563BEEF4}" presName="parTx" presStyleLbl="revTx" presStyleIdx="5" presStyleCnt="6">
        <dgm:presLayoutVars>
          <dgm:chMax val="0"/>
          <dgm:chPref val="0"/>
        </dgm:presLayoutVars>
      </dgm:prSet>
      <dgm:spPr/>
    </dgm:pt>
  </dgm:ptLst>
  <dgm:cxnLst>
    <dgm:cxn modelId="{219D760A-E4C4-4680-8D82-051F47E1D9E2}" type="presOf" srcId="{A6F03343-0844-4A3F-9B54-5D0CC555DFE3}" destId="{87DDF332-FB22-438C-9CE3-D1CC8FB74F01}" srcOrd="0" destOrd="0" presId="urn:microsoft.com/office/officeart/2018/2/layout/IconVerticalSolidList"/>
    <dgm:cxn modelId="{088A3310-CF94-4173-9B51-54C52ED6760D}" type="presOf" srcId="{67925B3F-3B76-4BCF-A18F-AF64735BA866}" destId="{7FBF8F05-691E-4313-A00B-2746E744EA6A}" srcOrd="0" destOrd="0" presId="urn:microsoft.com/office/officeart/2018/2/layout/IconVerticalSolidList"/>
    <dgm:cxn modelId="{DB4BF65D-30B5-4BD0-991A-C696ABCB0722}" type="presOf" srcId="{C3C9504C-098B-4C15-AA22-4A93F3F7EA0F}" destId="{C642F1D1-0C65-4831-B88C-F04F995CA817}" srcOrd="0" destOrd="0" presId="urn:microsoft.com/office/officeart/2018/2/layout/IconVerticalSolidList"/>
    <dgm:cxn modelId="{C1B7A866-1E70-4E6C-8109-B0D450F4CCCC}" type="presOf" srcId="{1AD30958-D5B2-41E2-A7C8-A1545B83B609}" destId="{1312AE98-D7CF-493C-AF09-2AB41EB0627D}" srcOrd="0" destOrd="0" presId="urn:microsoft.com/office/officeart/2018/2/layout/IconVerticalSolidList"/>
    <dgm:cxn modelId="{2F0FC768-B46D-435A-B175-5B12482FAE91}" srcId="{1AD30958-D5B2-41E2-A7C8-A1545B83B609}" destId="{39E299AB-7EB8-4287-AE97-7CC7563BEEF4}" srcOrd="3" destOrd="0" parTransId="{19A3C6FB-D4B0-4FA5-81F5-D6CB0B3C4689}" sibTransId="{62FA3EBE-0B65-4EA3-AB02-A4D14638009B}"/>
    <dgm:cxn modelId="{0683F96D-C897-4CBF-B6B5-D0DDC7931E5E}" srcId="{1AD30958-D5B2-41E2-A7C8-A1545B83B609}" destId="{C3C9504C-098B-4C15-AA22-4A93F3F7EA0F}" srcOrd="0" destOrd="0" parTransId="{F17ACBCA-3F0A-4375-A063-CE2E5C7874D5}" sibTransId="{B7E7A67F-55A0-4206-950A-374D24B12D60}"/>
    <dgm:cxn modelId="{3F907974-9B65-4BFB-AD2B-060F2B81351F}" type="presOf" srcId="{9C1BF4D9-02BF-4B9C-ABA4-D2647BC2B3B8}" destId="{C4460410-BADE-40F2-8C9F-93B222DBCD47}" srcOrd="0" destOrd="0" presId="urn:microsoft.com/office/officeart/2018/2/layout/IconVerticalSolidList"/>
    <dgm:cxn modelId="{45461B9B-5EDB-40EF-B9BE-2B1BB6B2E95D}" srcId="{1AD30958-D5B2-41E2-A7C8-A1545B83B609}" destId="{67925B3F-3B76-4BCF-A18F-AF64735BA866}" srcOrd="1" destOrd="0" parTransId="{A4DC6448-5034-44DF-87DC-D65A6691C9DE}" sibTransId="{32B18877-F39B-4A08-8BA5-03A12853A48F}"/>
    <dgm:cxn modelId="{069DCFA7-52C3-42CD-89C0-B46C41CD0235}" srcId="{1AD30958-D5B2-41E2-A7C8-A1545B83B609}" destId="{9C1BF4D9-02BF-4B9C-ABA4-D2647BC2B3B8}" srcOrd="2" destOrd="0" parTransId="{74D64FA4-D22E-4B60-8920-147D8812BDA9}" sibTransId="{3039CAE3-946F-4769-A8FA-94847387CB67}"/>
    <dgm:cxn modelId="{DD0517BA-7BC4-4B10-9DD1-2F60284DA4B8}" type="presOf" srcId="{39E299AB-7EB8-4287-AE97-7CC7563BEEF4}" destId="{8FD5C136-320F-40EC-8EF2-9D5A93442B10}" srcOrd="0" destOrd="0" presId="urn:microsoft.com/office/officeart/2018/2/layout/IconVerticalSolidList"/>
    <dgm:cxn modelId="{975804EB-CFE1-4C7F-9955-74BED22549B6}" type="presOf" srcId="{405FA753-45B2-4650-B5E0-12C60C565E39}" destId="{41512C1A-D712-4730-8694-252880DF4173}" srcOrd="0" destOrd="0" presId="urn:microsoft.com/office/officeart/2018/2/layout/IconVerticalSolidList"/>
    <dgm:cxn modelId="{E1E16FF0-7F6E-4930-9368-53F697D99C51}" srcId="{9C1BF4D9-02BF-4B9C-ABA4-D2647BC2B3B8}" destId="{A6F03343-0844-4A3F-9B54-5D0CC555DFE3}" srcOrd="0" destOrd="0" parTransId="{ED0BD18E-C549-4E0B-987B-97C8D5BF90CA}" sibTransId="{5D730EFA-CB32-46CE-A24E-1B25BC5D2B07}"/>
    <dgm:cxn modelId="{237FA1F6-29C1-4D73-A318-097AE0AD1FC3}" srcId="{67925B3F-3B76-4BCF-A18F-AF64735BA866}" destId="{405FA753-45B2-4650-B5E0-12C60C565E39}" srcOrd="0" destOrd="0" parTransId="{DE136036-8D50-46D8-A968-52EB157F3F23}" sibTransId="{7DBB67E6-71DE-447B-8557-1FB037CFF139}"/>
    <dgm:cxn modelId="{B3211D7E-2C97-49AB-B59C-9D5FDA74CF6A}" type="presParOf" srcId="{1312AE98-D7CF-493C-AF09-2AB41EB0627D}" destId="{BBE70484-F28D-4E19-B54E-49FD428CD016}" srcOrd="0" destOrd="0" presId="urn:microsoft.com/office/officeart/2018/2/layout/IconVerticalSolidList"/>
    <dgm:cxn modelId="{7C530E44-8A5B-45D5-BCFD-739189BFBA69}" type="presParOf" srcId="{BBE70484-F28D-4E19-B54E-49FD428CD016}" destId="{EC78AE91-2292-4D24-B7B6-2BF9899E996B}" srcOrd="0" destOrd="0" presId="urn:microsoft.com/office/officeart/2018/2/layout/IconVerticalSolidList"/>
    <dgm:cxn modelId="{75EDC7F6-85AE-4EA9-BADD-425C2F1669AD}" type="presParOf" srcId="{BBE70484-F28D-4E19-B54E-49FD428CD016}" destId="{2BF544F6-D961-4506-9FD0-BAED06E5BB85}" srcOrd="1" destOrd="0" presId="urn:microsoft.com/office/officeart/2018/2/layout/IconVerticalSolidList"/>
    <dgm:cxn modelId="{D50F5746-4CA8-464B-81C4-6C1726DAEB09}" type="presParOf" srcId="{BBE70484-F28D-4E19-B54E-49FD428CD016}" destId="{ED06FF9E-D271-449F-B3F6-75971528120E}" srcOrd="2" destOrd="0" presId="urn:microsoft.com/office/officeart/2018/2/layout/IconVerticalSolidList"/>
    <dgm:cxn modelId="{3C62E704-50FC-48C6-933B-4CA8A2EA69A6}" type="presParOf" srcId="{BBE70484-F28D-4E19-B54E-49FD428CD016}" destId="{C642F1D1-0C65-4831-B88C-F04F995CA817}" srcOrd="3" destOrd="0" presId="urn:microsoft.com/office/officeart/2018/2/layout/IconVerticalSolidList"/>
    <dgm:cxn modelId="{55D0AC2C-4D2E-4DA8-BB2B-FFE41E138D3B}" type="presParOf" srcId="{1312AE98-D7CF-493C-AF09-2AB41EB0627D}" destId="{270C0488-FFD9-41C8-9B31-BCA66B15BB29}" srcOrd="1" destOrd="0" presId="urn:microsoft.com/office/officeart/2018/2/layout/IconVerticalSolidList"/>
    <dgm:cxn modelId="{55C5A554-22C2-4204-9A3A-92FD4FD7B101}" type="presParOf" srcId="{1312AE98-D7CF-493C-AF09-2AB41EB0627D}" destId="{962A03C0-79AC-4BF7-A3A2-C8760D9AF2F5}" srcOrd="2" destOrd="0" presId="urn:microsoft.com/office/officeart/2018/2/layout/IconVerticalSolidList"/>
    <dgm:cxn modelId="{1C9C5A38-E21A-431C-B784-5F818DB987E9}" type="presParOf" srcId="{962A03C0-79AC-4BF7-A3A2-C8760D9AF2F5}" destId="{4FDAB2BD-1111-48A0-B82F-735C3A40486D}" srcOrd="0" destOrd="0" presId="urn:microsoft.com/office/officeart/2018/2/layout/IconVerticalSolidList"/>
    <dgm:cxn modelId="{D5428103-69D0-45A8-AE53-DBBEA995136A}" type="presParOf" srcId="{962A03C0-79AC-4BF7-A3A2-C8760D9AF2F5}" destId="{9C561F71-98C4-4FDB-B01F-AD32F2BC7290}" srcOrd="1" destOrd="0" presId="urn:microsoft.com/office/officeart/2018/2/layout/IconVerticalSolidList"/>
    <dgm:cxn modelId="{50BB93B4-3605-420B-8257-97EEE6AD978B}" type="presParOf" srcId="{962A03C0-79AC-4BF7-A3A2-C8760D9AF2F5}" destId="{4FDE4622-1F5E-408F-B2E0-9509ED62A2DC}" srcOrd="2" destOrd="0" presId="urn:microsoft.com/office/officeart/2018/2/layout/IconVerticalSolidList"/>
    <dgm:cxn modelId="{CE207338-E4BF-450B-8D8E-E2BBCDA9F6A8}" type="presParOf" srcId="{962A03C0-79AC-4BF7-A3A2-C8760D9AF2F5}" destId="{7FBF8F05-691E-4313-A00B-2746E744EA6A}" srcOrd="3" destOrd="0" presId="urn:microsoft.com/office/officeart/2018/2/layout/IconVerticalSolidList"/>
    <dgm:cxn modelId="{ACBACE65-F05A-4497-A0B9-239902D61E91}" type="presParOf" srcId="{962A03C0-79AC-4BF7-A3A2-C8760D9AF2F5}" destId="{41512C1A-D712-4730-8694-252880DF4173}" srcOrd="4" destOrd="0" presId="urn:microsoft.com/office/officeart/2018/2/layout/IconVerticalSolidList"/>
    <dgm:cxn modelId="{177043FB-1176-4752-BFB6-7BE98C78CBDF}" type="presParOf" srcId="{1312AE98-D7CF-493C-AF09-2AB41EB0627D}" destId="{53EFBB05-E6B0-40C4-AE38-2401D77E87DC}" srcOrd="3" destOrd="0" presId="urn:microsoft.com/office/officeart/2018/2/layout/IconVerticalSolidList"/>
    <dgm:cxn modelId="{D55D27B6-3747-4784-A1FE-8B85002D5BDA}" type="presParOf" srcId="{1312AE98-D7CF-493C-AF09-2AB41EB0627D}" destId="{299BD754-F3A7-4EF3-9738-6C4ED283F0BC}" srcOrd="4" destOrd="0" presId="urn:microsoft.com/office/officeart/2018/2/layout/IconVerticalSolidList"/>
    <dgm:cxn modelId="{2EBA72C9-08B5-4470-8790-D302AA573E25}" type="presParOf" srcId="{299BD754-F3A7-4EF3-9738-6C4ED283F0BC}" destId="{95354763-4117-44D6-8F99-25E084327935}" srcOrd="0" destOrd="0" presId="urn:microsoft.com/office/officeart/2018/2/layout/IconVerticalSolidList"/>
    <dgm:cxn modelId="{2428E7E3-8AC2-4E11-BAD4-20DC7EB8EBAB}" type="presParOf" srcId="{299BD754-F3A7-4EF3-9738-6C4ED283F0BC}" destId="{A4414C9A-2F11-4CD9-A6B7-107CB056E6C7}" srcOrd="1" destOrd="0" presId="urn:microsoft.com/office/officeart/2018/2/layout/IconVerticalSolidList"/>
    <dgm:cxn modelId="{EC50B92B-0FD3-4D94-B330-A588CF75A8F7}" type="presParOf" srcId="{299BD754-F3A7-4EF3-9738-6C4ED283F0BC}" destId="{5C2AA355-63CA-49E7-BE65-F6B4E1AF51AB}" srcOrd="2" destOrd="0" presId="urn:microsoft.com/office/officeart/2018/2/layout/IconVerticalSolidList"/>
    <dgm:cxn modelId="{391FFAE6-4E0F-4B00-B667-54643B1489FA}" type="presParOf" srcId="{299BD754-F3A7-4EF3-9738-6C4ED283F0BC}" destId="{C4460410-BADE-40F2-8C9F-93B222DBCD47}" srcOrd="3" destOrd="0" presId="urn:microsoft.com/office/officeart/2018/2/layout/IconVerticalSolidList"/>
    <dgm:cxn modelId="{EE46B863-021A-4D3C-8862-FE777C931EFD}" type="presParOf" srcId="{299BD754-F3A7-4EF3-9738-6C4ED283F0BC}" destId="{87DDF332-FB22-438C-9CE3-D1CC8FB74F01}" srcOrd="4" destOrd="0" presId="urn:microsoft.com/office/officeart/2018/2/layout/IconVerticalSolidList"/>
    <dgm:cxn modelId="{829ECF4F-63BD-4E40-96E9-D85792B6CD06}" type="presParOf" srcId="{1312AE98-D7CF-493C-AF09-2AB41EB0627D}" destId="{C6E63490-ED17-473E-ADF4-4F60EFFAA1ED}" srcOrd="5" destOrd="0" presId="urn:microsoft.com/office/officeart/2018/2/layout/IconVerticalSolidList"/>
    <dgm:cxn modelId="{2808F304-2B39-41F8-9C1A-64755806EB9C}" type="presParOf" srcId="{1312AE98-D7CF-493C-AF09-2AB41EB0627D}" destId="{9FCBEF71-6D0B-41E3-BB8B-28EE7273ADA1}" srcOrd="6" destOrd="0" presId="urn:microsoft.com/office/officeart/2018/2/layout/IconVerticalSolidList"/>
    <dgm:cxn modelId="{536D53CC-6F17-4670-A43C-EACEBFBE3786}" type="presParOf" srcId="{9FCBEF71-6D0B-41E3-BB8B-28EE7273ADA1}" destId="{41FFDB59-C292-424F-9BE8-78E564FE846E}" srcOrd="0" destOrd="0" presId="urn:microsoft.com/office/officeart/2018/2/layout/IconVerticalSolidList"/>
    <dgm:cxn modelId="{FB3F9244-306D-412D-962F-63C9B355748A}" type="presParOf" srcId="{9FCBEF71-6D0B-41E3-BB8B-28EE7273ADA1}" destId="{475BD8BC-6434-40A1-9933-A278CA4D6BE7}" srcOrd="1" destOrd="0" presId="urn:microsoft.com/office/officeart/2018/2/layout/IconVerticalSolidList"/>
    <dgm:cxn modelId="{62942593-1C1A-4372-8BB9-064D64068732}" type="presParOf" srcId="{9FCBEF71-6D0B-41E3-BB8B-28EE7273ADA1}" destId="{E9D11B88-DA64-4381-8379-5CAE0F386AF5}" srcOrd="2" destOrd="0" presId="urn:microsoft.com/office/officeart/2018/2/layout/IconVerticalSolidList"/>
    <dgm:cxn modelId="{D709DBB0-8F5E-4E98-8858-E078AFE0194D}" type="presParOf" srcId="{9FCBEF71-6D0B-41E3-BB8B-28EE7273ADA1}" destId="{8FD5C136-320F-40EC-8EF2-9D5A93442B1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72D741-FB3B-4C32-9756-F01BBFEEE2D7}" type="doc">
      <dgm:prSet loTypeId="urn:microsoft.com/office/officeart/2018/2/layout/IconLabelList" loCatId="icon" qsTypeId="urn:microsoft.com/office/officeart/2005/8/quickstyle/simple1" qsCatId="simple" csTypeId="urn:microsoft.com/office/officeart/2005/8/colors/accent2_2" csCatId="accent2" phldr="1"/>
      <dgm:spPr/>
      <dgm:t>
        <a:bodyPr/>
        <a:lstStyle/>
        <a:p>
          <a:endParaRPr lang="en-US"/>
        </a:p>
      </dgm:t>
    </dgm:pt>
    <dgm:pt modelId="{A99E8818-E663-4943-8025-58B60A562B56}">
      <dgm:prSet/>
      <dgm:spPr/>
      <dgm:t>
        <a:bodyPr/>
        <a:lstStyle/>
        <a:p>
          <a:r>
            <a:rPr lang="en-US"/>
            <a:t>Mandatory in most states if  &gt; 4 employees</a:t>
          </a:r>
          <a:br>
            <a:rPr lang="en-US"/>
          </a:br>
          <a:r>
            <a:rPr lang="en-US"/>
            <a:t>Covers job-related employee injuries</a:t>
          </a:r>
        </a:p>
      </dgm:t>
    </dgm:pt>
    <dgm:pt modelId="{C80675B2-576C-4749-BF70-FFC25D079A27}" type="parTrans" cxnId="{6FC37E3D-ED84-49F7-877E-19CB5B68A749}">
      <dgm:prSet/>
      <dgm:spPr/>
      <dgm:t>
        <a:bodyPr/>
        <a:lstStyle/>
        <a:p>
          <a:endParaRPr lang="en-US"/>
        </a:p>
      </dgm:t>
    </dgm:pt>
    <dgm:pt modelId="{50C712B0-1332-4490-8727-9738D4C7F4FF}" type="sibTrans" cxnId="{6FC37E3D-ED84-49F7-877E-19CB5B68A749}">
      <dgm:prSet/>
      <dgm:spPr/>
      <dgm:t>
        <a:bodyPr/>
        <a:lstStyle/>
        <a:p>
          <a:endParaRPr lang="en-US"/>
        </a:p>
      </dgm:t>
    </dgm:pt>
    <dgm:pt modelId="{C7A71F09-6EC2-4E71-A033-2B159FA21405}">
      <dgm:prSet/>
      <dgm:spPr/>
      <dgm:t>
        <a:bodyPr/>
        <a:lstStyle/>
        <a:p>
          <a:r>
            <a:rPr lang="en-US" dirty="0"/>
            <a:t>Pays for medical costs, missed work, and other injury-related expenses</a:t>
          </a:r>
          <a:br>
            <a:rPr lang="en-US" dirty="0"/>
          </a:br>
          <a:r>
            <a:rPr lang="en-US" dirty="0"/>
            <a:t>Generally the sole-remedy for employees</a:t>
          </a:r>
        </a:p>
      </dgm:t>
    </dgm:pt>
    <dgm:pt modelId="{C788AD73-7AB2-49A5-8440-7964AB88052C}" type="parTrans" cxnId="{4F75024E-269F-48B0-9E34-EB82447E72DC}">
      <dgm:prSet/>
      <dgm:spPr/>
      <dgm:t>
        <a:bodyPr/>
        <a:lstStyle/>
        <a:p>
          <a:endParaRPr lang="en-US"/>
        </a:p>
      </dgm:t>
    </dgm:pt>
    <dgm:pt modelId="{4ED452BE-B60E-4DC9-970F-E0C43C924A3D}" type="sibTrans" cxnId="{4F75024E-269F-48B0-9E34-EB82447E72DC}">
      <dgm:prSet/>
      <dgm:spPr/>
      <dgm:t>
        <a:bodyPr/>
        <a:lstStyle/>
        <a:p>
          <a:endParaRPr lang="en-US"/>
        </a:p>
      </dgm:t>
    </dgm:pt>
    <dgm:pt modelId="{89541472-88FD-4144-B123-F71AACFC96B5}" type="pres">
      <dgm:prSet presAssocID="{F172D741-FB3B-4C32-9756-F01BBFEEE2D7}" presName="root" presStyleCnt="0">
        <dgm:presLayoutVars>
          <dgm:dir/>
          <dgm:resizeHandles val="exact"/>
        </dgm:presLayoutVars>
      </dgm:prSet>
      <dgm:spPr/>
    </dgm:pt>
    <dgm:pt modelId="{71E27121-07FC-47E2-AC0B-E55C7EFDB5A2}" type="pres">
      <dgm:prSet presAssocID="{A99E8818-E663-4943-8025-58B60A562B56}" presName="compNode" presStyleCnt="0"/>
      <dgm:spPr/>
    </dgm:pt>
    <dgm:pt modelId="{7023DB86-B4D8-437B-8189-C8C9837C7B91}" type="pres">
      <dgm:prSet presAssocID="{A99E8818-E663-4943-8025-58B60A562B5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mbulance"/>
        </a:ext>
      </dgm:extLst>
    </dgm:pt>
    <dgm:pt modelId="{5A3BE0AE-7031-4CE1-8494-09FD9FF22485}" type="pres">
      <dgm:prSet presAssocID="{A99E8818-E663-4943-8025-58B60A562B56}" presName="spaceRect" presStyleCnt="0"/>
      <dgm:spPr/>
    </dgm:pt>
    <dgm:pt modelId="{EE394E42-65C7-4CB8-AE52-DD557214814C}" type="pres">
      <dgm:prSet presAssocID="{A99E8818-E663-4943-8025-58B60A562B56}" presName="textRect" presStyleLbl="revTx" presStyleIdx="0" presStyleCnt="2">
        <dgm:presLayoutVars>
          <dgm:chMax val="1"/>
          <dgm:chPref val="1"/>
        </dgm:presLayoutVars>
      </dgm:prSet>
      <dgm:spPr/>
    </dgm:pt>
    <dgm:pt modelId="{53DC9D83-6F0E-4DA3-8D76-D918CCAF1C9B}" type="pres">
      <dgm:prSet presAssocID="{50C712B0-1332-4490-8727-9738D4C7F4FF}" presName="sibTrans" presStyleCnt="0"/>
      <dgm:spPr/>
    </dgm:pt>
    <dgm:pt modelId="{6C337689-CBD3-4671-8922-E952C1B6F11E}" type="pres">
      <dgm:prSet presAssocID="{C7A71F09-6EC2-4E71-A033-2B159FA21405}" presName="compNode" presStyleCnt="0"/>
      <dgm:spPr/>
    </dgm:pt>
    <dgm:pt modelId="{9E6F2703-7292-4159-BEFC-A7552847EE87}" type="pres">
      <dgm:prSet presAssocID="{C7A71F09-6EC2-4E71-A033-2B159FA21405}"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irst Aid Kit"/>
        </a:ext>
      </dgm:extLst>
    </dgm:pt>
    <dgm:pt modelId="{35615C8E-1E2A-4E17-99CC-A8977BF3E1A7}" type="pres">
      <dgm:prSet presAssocID="{C7A71F09-6EC2-4E71-A033-2B159FA21405}" presName="spaceRect" presStyleCnt="0"/>
      <dgm:spPr/>
    </dgm:pt>
    <dgm:pt modelId="{2D73AA10-6B4A-488C-8A72-7E1EC13E0730}" type="pres">
      <dgm:prSet presAssocID="{C7A71F09-6EC2-4E71-A033-2B159FA21405}" presName="textRect" presStyleLbl="revTx" presStyleIdx="1" presStyleCnt="2">
        <dgm:presLayoutVars>
          <dgm:chMax val="1"/>
          <dgm:chPref val="1"/>
        </dgm:presLayoutVars>
      </dgm:prSet>
      <dgm:spPr/>
    </dgm:pt>
  </dgm:ptLst>
  <dgm:cxnLst>
    <dgm:cxn modelId="{D0FE8708-C5E4-483E-B327-0F62ECEF8C26}" type="presOf" srcId="{F172D741-FB3B-4C32-9756-F01BBFEEE2D7}" destId="{89541472-88FD-4144-B123-F71AACFC96B5}" srcOrd="0" destOrd="0" presId="urn:microsoft.com/office/officeart/2018/2/layout/IconLabelList"/>
    <dgm:cxn modelId="{6FC37E3D-ED84-49F7-877E-19CB5B68A749}" srcId="{F172D741-FB3B-4C32-9756-F01BBFEEE2D7}" destId="{A99E8818-E663-4943-8025-58B60A562B56}" srcOrd="0" destOrd="0" parTransId="{C80675B2-576C-4749-BF70-FFC25D079A27}" sibTransId="{50C712B0-1332-4490-8727-9738D4C7F4FF}"/>
    <dgm:cxn modelId="{4F75024E-269F-48B0-9E34-EB82447E72DC}" srcId="{F172D741-FB3B-4C32-9756-F01BBFEEE2D7}" destId="{C7A71F09-6EC2-4E71-A033-2B159FA21405}" srcOrd="1" destOrd="0" parTransId="{C788AD73-7AB2-49A5-8440-7964AB88052C}" sibTransId="{4ED452BE-B60E-4DC9-970F-E0C43C924A3D}"/>
    <dgm:cxn modelId="{6214047A-C8D1-4F62-8F81-F780C6BF3A5F}" type="presOf" srcId="{C7A71F09-6EC2-4E71-A033-2B159FA21405}" destId="{2D73AA10-6B4A-488C-8A72-7E1EC13E0730}" srcOrd="0" destOrd="0" presId="urn:microsoft.com/office/officeart/2018/2/layout/IconLabelList"/>
    <dgm:cxn modelId="{C2A2E8D7-942F-4601-9EEE-E811DF866D6F}" type="presOf" srcId="{A99E8818-E663-4943-8025-58B60A562B56}" destId="{EE394E42-65C7-4CB8-AE52-DD557214814C}" srcOrd="0" destOrd="0" presId="urn:microsoft.com/office/officeart/2018/2/layout/IconLabelList"/>
    <dgm:cxn modelId="{71998541-E1C7-4531-AE36-7801C60B4C59}" type="presParOf" srcId="{89541472-88FD-4144-B123-F71AACFC96B5}" destId="{71E27121-07FC-47E2-AC0B-E55C7EFDB5A2}" srcOrd="0" destOrd="0" presId="urn:microsoft.com/office/officeart/2018/2/layout/IconLabelList"/>
    <dgm:cxn modelId="{4C166C2E-9EE1-48A2-B9E6-7206E5959704}" type="presParOf" srcId="{71E27121-07FC-47E2-AC0B-E55C7EFDB5A2}" destId="{7023DB86-B4D8-437B-8189-C8C9837C7B91}" srcOrd="0" destOrd="0" presId="urn:microsoft.com/office/officeart/2018/2/layout/IconLabelList"/>
    <dgm:cxn modelId="{C3A946EF-96C7-4448-9AA8-55CA4D8FE7B0}" type="presParOf" srcId="{71E27121-07FC-47E2-AC0B-E55C7EFDB5A2}" destId="{5A3BE0AE-7031-4CE1-8494-09FD9FF22485}" srcOrd="1" destOrd="0" presId="urn:microsoft.com/office/officeart/2018/2/layout/IconLabelList"/>
    <dgm:cxn modelId="{B79C5EFE-4BC3-463A-BD65-2A36357991B5}" type="presParOf" srcId="{71E27121-07FC-47E2-AC0B-E55C7EFDB5A2}" destId="{EE394E42-65C7-4CB8-AE52-DD557214814C}" srcOrd="2" destOrd="0" presId="urn:microsoft.com/office/officeart/2018/2/layout/IconLabelList"/>
    <dgm:cxn modelId="{22E20043-ABBD-42F1-89DD-ACDD592F0F3B}" type="presParOf" srcId="{89541472-88FD-4144-B123-F71AACFC96B5}" destId="{53DC9D83-6F0E-4DA3-8D76-D918CCAF1C9B}" srcOrd="1" destOrd="0" presId="urn:microsoft.com/office/officeart/2018/2/layout/IconLabelList"/>
    <dgm:cxn modelId="{B9A61780-4387-4341-86BF-8C4465CF4484}" type="presParOf" srcId="{89541472-88FD-4144-B123-F71AACFC96B5}" destId="{6C337689-CBD3-4671-8922-E952C1B6F11E}" srcOrd="2" destOrd="0" presId="urn:microsoft.com/office/officeart/2018/2/layout/IconLabelList"/>
    <dgm:cxn modelId="{D37EBEAD-AD06-44C0-9688-7F06751452F7}" type="presParOf" srcId="{6C337689-CBD3-4671-8922-E952C1B6F11E}" destId="{9E6F2703-7292-4159-BEFC-A7552847EE87}" srcOrd="0" destOrd="0" presId="urn:microsoft.com/office/officeart/2018/2/layout/IconLabelList"/>
    <dgm:cxn modelId="{D63F0B1D-6EE2-4BB2-8453-946FF0B2ABBD}" type="presParOf" srcId="{6C337689-CBD3-4671-8922-E952C1B6F11E}" destId="{35615C8E-1E2A-4E17-99CC-A8977BF3E1A7}" srcOrd="1" destOrd="0" presId="urn:microsoft.com/office/officeart/2018/2/layout/IconLabelList"/>
    <dgm:cxn modelId="{2048D938-7AFD-454C-8A24-9C91ACA65AD7}" type="presParOf" srcId="{6C337689-CBD3-4671-8922-E952C1B6F11E}" destId="{2D73AA10-6B4A-488C-8A72-7E1EC13E0730}"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3D13A8D-201E-44BB-93D2-AC11B9BC2403}"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B188791E-B94E-41D0-8F3D-8A8FCE052624}">
      <dgm:prSet/>
      <dgm:spPr/>
      <dgm:t>
        <a:bodyPr/>
        <a:lstStyle/>
        <a:p>
          <a:r>
            <a:rPr lang="en-US" b="0"/>
            <a:t>Covers Ds and Os if sued from actions while managing company </a:t>
          </a:r>
          <a:endParaRPr lang="en-US"/>
        </a:p>
      </dgm:t>
    </dgm:pt>
    <dgm:pt modelId="{84334B77-4F2A-4DD7-82EB-0599A5D29D1E}" type="parTrans" cxnId="{9C72485A-4175-402C-A91B-A8B27360D6F2}">
      <dgm:prSet/>
      <dgm:spPr/>
      <dgm:t>
        <a:bodyPr/>
        <a:lstStyle/>
        <a:p>
          <a:endParaRPr lang="en-US"/>
        </a:p>
      </dgm:t>
    </dgm:pt>
    <dgm:pt modelId="{76D19192-7054-43A5-B2DE-7CA36C2D1EC1}" type="sibTrans" cxnId="{9C72485A-4175-402C-A91B-A8B27360D6F2}">
      <dgm:prSet/>
      <dgm:spPr/>
      <dgm:t>
        <a:bodyPr/>
        <a:lstStyle/>
        <a:p>
          <a:endParaRPr lang="en-US"/>
        </a:p>
      </dgm:t>
    </dgm:pt>
    <dgm:pt modelId="{2426C768-D61C-45FA-B45E-0764A38F8DDF}">
      <dgm:prSet/>
      <dgm:spPr/>
      <dgm:t>
        <a:bodyPr/>
        <a:lstStyle/>
        <a:p>
          <a:r>
            <a:rPr lang="en-US"/>
            <a:t>Mismanagement of Funds</a:t>
          </a:r>
        </a:p>
      </dgm:t>
    </dgm:pt>
    <dgm:pt modelId="{B3104447-F6DF-4C50-9BAB-B707996D8AFC}" type="parTrans" cxnId="{EADB45F8-B27E-4C8C-9122-AD11F11321E9}">
      <dgm:prSet/>
      <dgm:spPr/>
      <dgm:t>
        <a:bodyPr/>
        <a:lstStyle/>
        <a:p>
          <a:endParaRPr lang="en-US"/>
        </a:p>
      </dgm:t>
    </dgm:pt>
    <dgm:pt modelId="{2A5AA9A7-5B1B-4C6B-8E94-6EB0AEE199C2}" type="sibTrans" cxnId="{EADB45F8-B27E-4C8C-9122-AD11F11321E9}">
      <dgm:prSet/>
      <dgm:spPr/>
      <dgm:t>
        <a:bodyPr/>
        <a:lstStyle/>
        <a:p>
          <a:endParaRPr lang="en-US"/>
        </a:p>
      </dgm:t>
    </dgm:pt>
    <dgm:pt modelId="{691BD167-8E39-43D1-AB4A-9C039CCB33E7}">
      <dgm:prSet/>
      <dgm:spPr/>
      <dgm:t>
        <a:bodyPr/>
        <a:lstStyle/>
        <a:p>
          <a:r>
            <a:rPr lang="en-US"/>
            <a:t>Misleading Information</a:t>
          </a:r>
        </a:p>
      </dgm:t>
    </dgm:pt>
    <dgm:pt modelId="{A9F3F837-72BF-4CCA-A413-59D24E3BE752}" type="parTrans" cxnId="{5A0302D5-3FCC-4A21-8FD2-960673DBBB36}">
      <dgm:prSet/>
      <dgm:spPr/>
      <dgm:t>
        <a:bodyPr/>
        <a:lstStyle/>
        <a:p>
          <a:endParaRPr lang="en-US"/>
        </a:p>
      </dgm:t>
    </dgm:pt>
    <dgm:pt modelId="{8EB69769-FA9D-46BA-BDDE-29B3AB786080}" type="sibTrans" cxnId="{5A0302D5-3FCC-4A21-8FD2-960673DBBB36}">
      <dgm:prSet/>
      <dgm:spPr/>
      <dgm:t>
        <a:bodyPr/>
        <a:lstStyle/>
        <a:p>
          <a:endParaRPr lang="en-US"/>
        </a:p>
      </dgm:t>
    </dgm:pt>
    <dgm:pt modelId="{A5491795-D39D-40F8-9B67-1129C1C0B8AD}">
      <dgm:prSet/>
      <dgm:spPr/>
      <dgm:t>
        <a:bodyPr/>
        <a:lstStyle/>
        <a:p>
          <a:r>
            <a:rPr lang="en-US" b="0"/>
            <a:t>Consider once raising capital </a:t>
          </a:r>
          <a:endParaRPr lang="en-US"/>
        </a:p>
      </dgm:t>
    </dgm:pt>
    <dgm:pt modelId="{7052449A-8356-4F0F-8FB7-1A00DFF88895}" type="parTrans" cxnId="{61F6B58F-088A-4B0D-B9BE-C51DFB143D63}">
      <dgm:prSet/>
      <dgm:spPr/>
      <dgm:t>
        <a:bodyPr/>
        <a:lstStyle/>
        <a:p>
          <a:endParaRPr lang="en-US"/>
        </a:p>
      </dgm:t>
    </dgm:pt>
    <dgm:pt modelId="{B5F7E140-02F0-48C4-8D2F-F5ACED117084}" type="sibTrans" cxnId="{61F6B58F-088A-4B0D-B9BE-C51DFB143D63}">
      <dgm:prSet/>
      <dgm:spPr/>
      <dgm:t>
        <a:bodyPr/>
        <a:lstStyle/>
        <a:p>
          <a:endParaRPr lang="en-US"/>
        </a:p>
      </dgm:t>
    </dgm:pt>
    <dgm:pt modelId="{6873E795-D998-4D03-BE6E-3AC574DA3EA2}" type="pres">
      <dgm:prSet presAssocID="{13D13A8D-201E-44BB-93D2-AC11B9BC2403}" presName="root" presStyleCnt="0">
        <dgm:presLayoutVars>
          <dgm:dir/>
          <dgm:resizeHandles val="exact"/>
        </dgm:presLayoutVars>
      </dgm:prSet>
      <dgm:spPr/>
    </dgm:pt>
    <dgm:pt modelId="{F2C263F3-44A0-465F-A07A-42BECBECA8E8}" type="pres">
      <dgm:prSet presAssocID="{B188791E-B94E-41D0-8F3D-8A8FCE052624}" presName="compNode" presStyleCnt="0"/>
      <dgm:spPr/>
    </dgm:pt>
    <dgm:pt modelId="{D7B4D21B-F337-4D8C-AB24-BE6C8AD88E6C}" type="pres">
      <dgm:prSet presAssocID="{B188791E-B94E-41D0-8F3D-8A8FCE052624}" presName="bgRect" presStyleLbl="bgShp" presStyleIdx="0" presStyleCnt="2"/>
      <dgm:spPr/>
    </dgm:pt>
    <dgm:pt modelId="{E04E0332-8BF1-4192-AC1F-A4C8D060F116}" type="pres">
      <dgm:prSet presAssocID="{B188791E-B94E-41D0-8F3D-8A8FCE05262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FD649BEF-2FDB-4C2D-95D3-F968F8CCD805}" type="pres">
      <dgm:prSet presAssocID="{B188791E-B94E-41D0-8F3D-8A8FCE052624}" presName="spaceRect" presStyleCnt="0"/>
      <dgm:spPr/>
    </dgm:pt>
    <dgm:pt modelId="{486FFE0A-F33E-4978-B3AD-FDA6BF0E7CF0}" type="pres">
      <dgm:prSet presAssocID="{B188791E-B94E-41D0-8F3D-8A8FCE052624}" presName="parTx" presStyleLbl="revTx" presStyleIdx="0" presStyleCnt="3">
        <dgm:presLayoutVars>
          <dgm:chMax val="0"/>
          <dgm:chPref val="0"/>
        </dgm:presLayoutVars>
      </dgm:prSet>
      <dgm:spPr/>
    </dgm:pt>
    <dgm:pt modelId="{7F62C793-EDC8-474E-AA8C-CFD5C0C876BD}" type="pres">
      <dgm:prSet presAssocID="{B188791E-B94E-41D0-8F3D-8A8FCE052624}" presName="desTx" presStyleLbl="revTx" presStyleIdx="1" presStyleCnt="3">
        <dgm:presLayoutVars/>
      </dgm:prSet>
      <dgm:spPr/>
    </dgm:pt>
    <dgm:pt modelId="{8E9E0FBB-6CA8-4D07-B136-2CE1089F4941}" type="pres">
      <dgm:prSet presAssocID="{76D19192-7054-43A5-B2DE-7CA36C2D1EC1}" presName="sibTrans" presStyleCnt="0"/>
      <dgm:spPr/>
    </dgm:pt>
    <dgm:pt modelId="{C7D132B2-4E2B-4E01-B7B6-E1DFA7AE7ADB}" type="pres">
      <dgm:prSet presAssocID="{A5491795-D39D-40F8-9B67-1129C1C0B8AD}" presName="compNode" presStyleCnt="0"/>
      <dgm:spPr/>
    </dgm:pt>
    <dgm:pt modelId="{27D4A15B-6024-4E74-B6B4-CC4AFBE5C259}" type="pres">
      <dgm:prSet presAssocID="{A5491795-D39D-40F8-9B67-1129C1C0B8AD}" presName="bgRect" presStyleLbl="bgShp" presStyleIdx="1" presStyleCnt="2"/>
      <dgm:spPr/>
    </dgm:pt>
    <dgm:pt modelId="{548BFA5C-F3A8-44B6-AC8B-23E88DDC5575}" type="pres">
      <dgm:prSet presAssocID="{A5491795-D39D-40F8-9B67-1129C1C0B8AD}"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ins"/>
        </a:ext>
      </dgm:extLst>
    </dgm:pt>
    <dgm:pt modelId="{5D942F59-B448-43CA-A148-0BFE9E1F52EC}" type="pres">
      <dgm:prSet presAssocID="{A5491795-D39D-40F8-9B67-1129C1C0B8AD}" presName="spaceRect" presStyleCnt="0"/>
      <dgm:spPr/>
    </dgm:pt>
    <dgm:pt modelId="{A40E1AD0-9A3E-464F-A995-14EF18F00172}" type="pres">
      <dgm:prSet presAssocID="{A5491795-D39D-40F8-9B67-1129C1C0B8AD}" presName="parTx" presStyleLbl="revTx" presStyleIdx="2" presStyleCnt="3">
        <dgm:presLayoutVars>
          <dgm:chMax val="0"/>
          <dgm:chPref val="0"/>
        </dgm:presLayoutVars>
      </dgm:prSet>
      <dgm:spPr/>
    </dgm:pt>
  </dgm:ptLst>
  <dgm:cxnLst>
    <dgm:cxn modelId="{2061790C-038B-4F1B-B3D5-ADC7FE093DF3}" type="presOf" srcId="{13D13A8D-201E-44BB-93D2-AC11B9BC2403}" destId="{6873E795-D998-4D03-BE6E-3AC574DA3EA2}" srcOrd="0" destOrd="0" presId="urn:microsoft.com/office/officeart/2018/2/layout/IconVerticalSolidList"/>
    <dgm:cxn modelId="{C4BE7B62-13AE-4065-8D8A-1430558DD22E}" type="presOf" srcId="{B188791E-B94E-41D0-8F3D-8A8FCE052624}" destId="{486FFE0A-F33E-4978-B3AD-FDA6BF0E7CF0}" srcOrd="0" destOrd="0" presId="urn:microsoft.com/office/officeart/2018/2/layout/IconVerticalSolidList"/>
    <dgm:cxn modelId="{9C72485A-4175-402C-A91B-A8B27360D6F2}" srcId="{13D13A8D-201E-44BB-93D2-AC11B9BC2403}" destId="{B188791E-B94E-41D0-8F3D-8A8FCE052624}" srcOrd="0" destOrd="0" parTransId="{84334B77-4F2A-4DD7-82EB-0599A5D29D1E}" sibTransId="{76D19192-7054-43A5-B2DE-7CA36C2D1EC1}"/>
    <dgm:cxn modelId="{61F6B58F-088A-4B0D-B9BE-C51DFB143D63}" srcId="{13D13A8D-201E-44BB-93D2-AC11B9BC2403}" destId="{A5491795-D39D-40F8-9B67-1129C1C0B8AD}" srcOrd="1" destOrd="0" parTransId="{7052449A-8356-4F0F-8FB7-1A00DFF88895}" sibTransId="{B5F7E140-02F0-48C4-8D2F-F5ACED117084}"/>
    <dgm:cxn modelId="{B3E5C291-4DE8-43D5-929C-869AD1B5625A}" type="presOf" srcId="{691BD167-8E39-43D1-AB4A-9C039CCB33E7}" destId="{7F62C793-EDC8-474E-AA8C-CFD5C0C876BD}" srcOrd="0" destOrd="1" presId="urn:microsoft.com/office/officeart/2018/2/layout/IconVerticalSolidList"/>
    <dgm:cxn modelId="{85DAF5A5-EEE8-45B0-8475-F922E173EC1E}" type="presOf" srcId="{2426C768-D61C-45FA-B45E-0764A38F8DDF}" destId="{7F62C793-EDC8-474E-AA8C-CFD5C0C876BD}" srcOrd="0" destOrd="0" presId="urn:microsoft.com/office/officeart/2018/2/layout/IconVerticalSolidList"/>
    <dgm:cxn modelId="{4BC978C4-7FC9-4575-A9DB-E4B69665CEFF}" type="presOf" srcId="{A5491795-D39D-40F8-9B67-1129C1C0B8AD}" destId="{A40E1AD0-9A3E-464F-A995-14EF18F00172}" srcOrd="0" destOrd="0" presId="urn:microsoft.com/office/officeart/2018/2/layout/IconVerticalSolidList"/>
    <dgm:cxn modelId="{5A0302D5-3FCC-4A21-8FD2-960673DBBB36}" srcId="{B188791E-B94E-41D0-8F3D-8A8FCE052624}" destId="{691BD167-8E39-43D1-AB4A-9C039CCB33E7}" srcOrd="1" destOrd="0" parTransId="{A9F3F837-72BF-4CCA-A413-59D24E3BE752}" sibTransId="{8EB69769-FA9D-46BA-BDDE-29B3AB786080}"/>
    <dgm:cxn modelId="{EADB45F8-B27E-4C8C-9122-AD11F11321E9}" srcId="{B188791E-B94E-41D0-8F3D-8A8FCE052624}" destId="{2426C768-D61C-45FA-B45E-0764A38F8DDF}" srcOrd="0" destOrd="0" parTransId="{B3104447-F6DF-4C50-9BAB-B707996D8AFC}" sibTransId="{2A5AA9A7-5B1B-4C6B-8E94-6EB0AEE199C2}"/>
    <dgm:cxn modelId="{23FAA5E5-A440-40E3-BB97-E8ACE53C8C19}" type="presParOf" srcId="{6873E795-D998-4D03-BE6E-3AC574DA3EA2}" destId="{F2C263F3-44A0-465F-A07A-42BECBECA8E8}" srcOrd="0" destOrd="0" presId="urn:microsoft.com/office/officeart/2018/2/layout/IconVerticalSolidList"/>
    <dgm:cxn modelId="{DCCC665F-2695-43B5-9861-351B793F5B80}" type="presParOf" srcId="{F2C263F3-44A0-465F-A07A-42BECBECA8E8}" destId="{D7B4D21B-F337-4D8C-AB24-BE6C8AD88E6C}" srcOrd="0" destOrd="0" presId="urn:microsoft.com/office/officeart/2018/2/layout/IconVerticalSolidList"/>
    <dgm:cxn modelId="{A6561868-4DD7-4D3A-AD2D-015C063385CB}" type="presParOf" srcId="{F2C263F3-44A0-465F-A07A-42BECBECA8E8}" destId="{E04E0332-8BF1-4192-AC1F-A4C8D060F116}" srcOrd="1" destOrd="0" presId="urn:microsoft.com/office/officeart/2018/2/layout/IconVerticalSolidList"/>
    <dgm:cxn modelId="{E4B2DC2F-F6B5-4ADF-B158-10EADB0CD2B4}" type="presParOf" srcId="{F2C263F3-44A0-465F-A07A-42BECBECA8E8}" destId="{FD649BEF-2FDB-4C2D-95D3-F968F8CCD805}" srcOrd="2" destOrd="0" presId="urn:microsoft.com/office/officeart/2018/2/layout/IconVerticalSolidList"/>
    <dgm:cxn modelId="{6677586E-7A57-446B-9541-9BE7C1FBE645}" type="presParOf" srcId="{F2C263F3-44A0-465F-A07A-42BECBECA8E8}" destId="{486FFE0A-F33E-4978-B3AD-FDA6BF0E7CF0}" srcOrd="3" destOrd="0" presId="urn:microsoft.com/office/officeart/2018/2/layout/IconVerticalSolidList"/>
    <dgm:cxn modelId="{830DAE83-25FB-4508-B92B-7B11D8487772}" type="presParOf" srcId="{F2C263F3-44A0-465F-A07A-42BECBECA8E8}" destId="{7F62C793-EDC8-474E-AA8C-CFD5C0C876BD}" srcOrd="4" destOrd="0" presId="urn:microsoft.com/office/officeart/2018/2/layout/IconVerticalSolidList"/>
    <dgm:cxn modelId="{6494F92A-C95D-4D84-BE7C-D387F2D1F0D7}" type="presParOf" srcId="{6873E795-D998-4D03-BE6E-3AC574DA3EA2}" destId="{8E9E0FBB-6CA8-4D07-B136-2CE1089F4941}" srcOrd="1" destOrd="0" presId="urn:microsoft.com/office/officeart/2018/2/layout/IconVerticalSolidList"/>
    <dgm:cxn modelId="{197C1086-A4E9-4019-9CFF-611753BB1A81}" type="presParOf" srcId="{6873E795-D998-4D03-BE6E-3AC574DA3EA2}" destId="{C7D132B2-4E2B-4E01-B7B6-E1DFA7AE7ADB}" srcOrd="2" destOrd="0" presId="urn:microsoft.com/office/officeart/2018/2/layout/IconVerticalSolidList"/>
    <dgm:cxn modelId="{5BA93EE1-58DF-4F22-9E75-3DDFA5D8220F}" type="presParOf" srcId="{C7D132B2-4E2B-4E01-B7B6-E1DFA7AE7ADB}" destId="{27D4A15B-6024-4E74-B6B4-CC4AFBE5C259}" srcOrd="0" destOrd="0" presId="urn:microsoft.com/office/officeart/2018/2/layout/IconVerticalSolidList"/>
    <dgm:cxn modelId="{1E0D8884-98CB-499B-95AB-EF587FCEFC91}" type="presParOf" srcId="{C7D132B2-4E2B-4E01-B7B6-E1DFA7AE7ADB}" destId="{548BFA5C-F3A8-44B6-AC8B-23E88DDC5575}" srcOrd="1" destOrd="0" presId="urn:microsoft.com/office/officeart/2018/2/layout/IconVerticalSolidList"/>
    <dgm:cxn modelId="{8003DE9E-7003-42CD-A58C-38975B1D4C26}" type="presParOf" srcId="{C7D132B2-4E2B-4E01-B7B6-E1DFA7AE7ADB}" destId="{5D942F59-B448-43CA-A148-0BFE9E1F52EC}" srcOrd="2" destOrd="0" presId="urn:microsoft.com/office/officeart/2018/2/layout/IconVerticalSolidList"/>
    <dgm:cxn modelId="{1F78CDBB-F231-4299-928C-D774B22B3BAA}" type="presParOf" srcId="{C7D132B2-4E2B-4E01-B7B6-E1DFA7AE7ADB}" destId="{A40E1AD0-9A3E-464F-A995-14EF18F0017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78AE91-2292-4D24-B7B6-2BF9899E996B}">
      <dsp:nvSpPr>
        <dsp:cNvPr id="0" name=""/>
        <dsp:cNvSpPr/>
      </dsp:nvSpPr>
      <dsp:spPr>
        <a:xfrm>
          <a:off x="0" y="1873"/>
          <a:ext cx="11223624" cy="94959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F544F6-D961-4506-9FD0-BAED06E5BB85}">
      <dsp:nvSpPr>
        <dsp:cNvPr id="0" name=""/>
        <dsp:cNvSpPr/>
      </dsp:nvSpPr>
      <dsp:spPr>
        <a:xfrm>
          <a:off x="287251" y="215531"/>
          <a:ext cx="522274" cy="52227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642F1D1-0C65-4831-B88C-F04F995CA817}">
      <dsp:nvSpPr>
        <dsp:cNvPr id="0" name=""/>
        <dsp:cNvSpPr/>
      </dsp:nvSpPr>
      <dsp:spPr>
        <a:xfrm>
          <a:off x="1096777" y="1873"/>
          <a:ext cx="10126846" cy="949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498" tIns="100498" rIns="100498" bIns="100498" numCol="1" spcCol="1270" anchor="ctr" anchorCtr="0">
          <a:noAutofit/>
        </a:bodyPr>
        <a:lstStyle/>
        <a:p>
          <a:pPr marL="0" lvl="0" indent="0" algn="l" defTabSz="977900">
            <a:lnSpc>
              <a:spcPct val="90000"/>
            </a:lnSpc>
            <a:spcBef>
              <a:spcPct val="0"/>
            </a:spcBef>
            <a:spcAft>
              <a:spcPct val="35000"/>
            </a:spcAft>
            <a:buNone/>
          </a:pPr>
          <a:r>
            <a:rPr lang="en-US" sz="2200" kern="1200"/>
            <a:t>Building</a:t>
          </a:r>
        </a:p>
      </dsp:txBody>
      <dsp:txXfrm>
        <a:off x="1096777" y="1873"/>
        <a:ext cx="10126846" cy="949590"/>
      </dsp:txXfrm>
    </dsp:sp>
    <dsp:sp modelId="{4FDAB2BD-1111-48A0-B82F-735C3A40486D}">
      <dsp:nvSpPr>
        <dsp:cNvPr id="0" name=""/>
        <dsp:cNvSpPr/>
      </dsp:nvSpPr>
      <dsp:spPr>
        <a:xfrm>
          <a:off x="0" y="1188861"/>
          <a:ext cx="11223624" cy="94959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561F71-98C4-4FDB-B01F-AD32F2BC7290}">
      <dsp:nvSpPr>
        <dsp:cNvPr id="0" name=""/>
        <dsp:cNvSpPr/>
      </dsp:nvSpPr>
      <dsp:spPr>
        <a:xfrm>
          <a:off x="287251" y="1402519"/>
          <a:ext cx="522274" cy="52227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FBF8F05-691E-4313-A00B-2746E744EA6A}">
      <dsp:nvSpPr>
        <dsp:cNvPr id="0" name=""/>
        <dsp:cNvSpPr/>
      </dsp:nvSpPr>
      <dsp:spPr>
        <a:xfrm>
          <a:off x="1096777" y="1188861"/>
          <a:ext cx="5050630" cy="949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498" tIns="100498" rIns="100498" bIns="100498" numCol="1" spcCol="1270" anchor="ctr" anchorCtr="0">
          <a:noAutofit/>
        </a:bodyPr>
        <a:lstStyle/>
        <a:p>
          <a:pPr marL="0" lvl="0" indent="0" algn="l" defTabSz="977900">
            <a:lnSpc>
              <a:spcPct val="90000"/>
            </a:lnSpc>
            <a:spcBef>
              <a:spcPct val="0"/>
            </a:spcBef>
            <a:spcAft>
              <a:spcPct val="35000"/>
            </a:spcAft>
            <a:buNone/>
          </a:pPr>
          <a:r>
            <a:rPr lang="en-US" sz="2200" kern="1200"/>
            <a:t>Contents </a:t>
          </a:r>
        </a:p>
      </dsp:txBody>
      <dsp:txXfrm>
        <a:off x="1096777" y="1188861"/>
        <a:ext cx="5050630" cy="949590"/>
      </dsp:txXfrm>
    </dsp:sp>
    <dsp:sp modelId="{41512C1A-D712-4730-8694-252880DF4173}">
      <dsp:nvSpPr>
        <dsp:cNvPr id="0" name=""/>
        <dsp:cNvSpPr/>
      </dsp:nvSpPr>
      <dsp:spPr>
        <a:xfrm>
          <a:off x="6147407" y="1188861"/>
          <a:ext cx="5076216" cy="949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498" tIns="100498" rIns="100498" bIns="100498" numCol="1" spcCol="1270" anchor="ctr" anchorCtr="0">
          <a:noAutofit/>
        </a:bodyPr>
        <a:lstStyle/>
        <a:p>
          <a:pPr marL="0" lvl="0" indent="0" algn="l" defTabSz="800100">
            <a:lnSpc>
              <a:spcPct val="90000"/>
            </a:lnSpc>
            <a:spcBef>
              <a:spcPct val="0"/>
            </a:spcBef>
            <a:spcAft>
              <a:spcPct val="35000"/>
            </a:spcAft>
            <a:buNone/>
          </a:pPr>
          <a:r>
            <a:rPr lang="en-US" sz="1800" kern="1200"/>
            <a:t>Equipment, Furniture and Inventory inside building</a:t>
          </a:r>
        </a:p>
      </dsp:txBody>
      <dsp:txXfrm>
        <a:off x="6147407" y="1188861"/>
        <a:ext cx="5076216" cy="949590"/>
      </dsp:txXfrm>
    </dsp:sp>
    <dsp:sp modelId="{95354763-4117-44D6-8F99-25E084327935}">
      <dsp:nvSpPr>
        <dsp:cNvPr id="0" name=""/>
        <dsp:cNvSpPr/>
      </dsp:nvSpPr>
      <dsp:spPr>
        <a:xfrm>
          <a:off x="0" y="2375849"/>
          <a:ext cx="11223624" cy="94959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414C9A-2F11-4CD9-A6B7-107CB056E6C7}">
      <dsp:nvSpPr>
        <dsp:cNvPr id="0" name=""/>
        <dsp:cNvSpPr/>
      </dsp:nvSpPr>
      <dsp:spPr>
        <a:xfrm>
          <a:off x="287251" y="2589507"/>
          <a:ext cx="522274" cy="52227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4460410-BADE-40F2-8C9F-93B222DBCD47}">
      <dsp:nvSpPr>
        <dsp:cNvPr id="0" name=""/>
        <dsp:cNvSpPr/>
      </dsp:nvSpPr>
      <dsp:spPr>
        <a:xfrm>
          <a:off x="1096777" y="2375849"/>
          <a:ext cx="5050630" cy="949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498" tIns="100498" rIns="100498" bIns="100498" numCol="1" spcCol="1270" anchor="ctr" anchorCtr="0">
          <a:noAutofit/>
        </a:bodyPr>
        <a:lstStyle/>
        <a:p>
          <a:pPr marL="0" lvl="0" indent="0" algn="l" defTabSz="977900">
            <a:lnSpc>
              <a:spcPct val="90000"/>
            </a:lnSpc>
            <a:spcBef>
              <a:spcPct val="0"/>
            </a:spcBef>
            <a:spcAft>
              <a:spcPct val="35000"/>
            </a:spcAft>
            <a:buNone/>
          </a:pPr>
          <a:r>
            <a:rPr lang="en-US" sz="2200" kern="1200"/>
            <a:t>Business Interruption</a:t>
          </a:r>
        </a:p>
      </dsp:txBody>
      <dsp:txXfrm>
        <a:off x="1096777" y="2375849"/>
        <a:ext cx="5050630" cy="949590"/>
      </dsp:txXfrm>
    </dsp:sp>
    <dsp:sp modelId="{87DDF332-FB22-438C-9CE3-D1CC8FB74F01}">
      <dsp:nvSpPr>
        <dsp:cNvPr id="0" name=""/>
        <dsp:cNvSpPr/>
      </dsp:nvSpPr>
      <dsp:spPr>
        <a:xfrm>
          <a:off x="6147407" y="2375849"/>
          <a:ext cx="5076216" cy="949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498" tIns="100498" rIns="100498" bIns="100498" numCol="1" spcCol="1270" anchor="ctr" anchorCtr="0">
          <a:noAutofit/>
        </a:bodyPr>
        <a:lstStyle/>
        <a:p>
          <a:pPr marL="0" lvl="0" indent="0" algn="l" defTabSz="800100">
            <a:lnSpc>
              <a:spcPct val="90000"/>
            </a:lnSpc>
            <a:spcBef>
              <a:spcPct val="0"/>
            </a:spcBef>
            <a:spcAft>
              <a:spcPct val="35000"/>
            </a:spcAft>
            <a:buNone/>
          </a:pPr>
          <a:r>
            <a:rPr lang="en-US" sz="1800" kern="1200"/>
            <a:t>Lost income due to covered event that disrupts operations</a:t>
          </a:r>
        </a:p>
      </dsp:txBody>
      <dsp:txXfrm>
        <a:off x="6147407" y="2375849"/>
        <a:ext cx="5076216" cy="949590"/>
      </dsp:txXfrm>
    </dsp:sp>
    <dsp:sp modelId="{41FFDB59-C292-424F-9BE8-78E564FE846E}">
      <dsp:nvSpPr>
        <dsp:cNvPr id="0" name=""/>
        <dsp:cNvSpPr/>
      </dsp:nvSpPr>
      <dsp:spPr>
        <a:xfrm>
          <a:off x="0" y="3562837"/>
          <a:ext cx="11223624" cy="94959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5BD8BC-6434-40A1-9933-A278CA4D6BE7}">
      <dsp:nvSpPr>
        <dsp:cNvPr id="0" name=""/>
        <dsp:cNvSpPr/>
      </dsp:nvSpPr>
      <dsp:spPr>
        <a:xfrm>
          <a:off x="287251" y="3776495"/>
          <a:ext cx="522274" cy="52227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FD5C136-320F-40EC-8EF2-9D5A93442B10}">
      <dsp:nvSpPr>
        <dsp:cNvPr id="0" name=""/>
        <dsp:cNvSpPr/>
      </dsp:nvSpPr>
      <dsp:spPr>
        <a:xfrm>
          <a:off x="1096777" y="3562837"/>
          <a:ext cx="10126846" cy="949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498" tIns="100498" rIns="100498" bIns="100498" numCol="1" spcCol="1270" anchor="ctr" anchorCtr="0">
          <a:noAutofit/>
        </a:bodyPr>
        <a:lstStyle/>
        <a:p>
          <a:pPr marL="0" lvl="0" indent="0" algn="l" defTabSz="977900">
            <a:lnSpc>
              <a:spcPct val="90000"/>
            </a:lnSpc>
            <a:spcBef>
              <a:spcPct val="0"/>
            </a:spcBef>
            <a:spcAft>
              <a:spcPct val="35000"/>
            </a:spcAft>
            <a:buNone/>
          </a:pPr>
          <a:r>
            <a:rPr lang="en-US" sz="2200" kern="1200"/>
            <a:t>Flood is typically excluded</a:t>
          </a:r>
        </a:p>
      </dsp:txBody>
      <dsp:txXfrm>
        <a:off x="1096777" y="3562837"/>
        <a:ext cx="10126846" cy="9495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23DB86-B4D8-437B-8189-C8C9837C7B91}">
      <dsp:nvSpPr>
        <dsp:cNvPr id="0" name=""/>
        <dsp:cNvSpPr/>
      </dsp:nvSpPr>
      <dsp:spPr>
        <a:xfrm>
          <a:off x="2101812" y="690001"/>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E394E42-65C7-4CB8-AE52-DD557214814C}">
      <dsp:nvSpPr>
        <dsp:cNvPr id="0" name=""/>
        <dsp:cNvSpPr/>
      </dsp:nvSpPr>
      <dsp:spPr>
        <a:xfrm>
          <a:off x="913812" y="3104300"/>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a:t>Mandatory in most states if  &gt; 4 employees</a:t>
          </a:r>
          <a:br>
            <a:rPr lang="en-US" sz="1800" kern="1200"/>
          </a:br>
          <a:r>
            <a:rPr lang="en-US" sz="1800" kern="1200"/>
            <a:t>Covers job-related employee injuries</a:t>
          </a:r>
        </a:p>
      </dsp:txBody>
      <dsp:txXfrm>
        <a:off x="913812" y="3104300"/>
        <a:ext cx="4320000" cy="720000"/>
      </dsp:txXfrm>
    </dsp:sp>
    <dsp:sp modelId="{9E6F2703-7292-4159-BEFC-A7552847EE87}">
      <dsp:nvSpPr>
        <dsp:cNvPr id="0" name=""/>
        <dsp:cNvSpPr/>
      </dsp:nvSpPr>
      <dsp:spPr>
        <a:xfrm>
          <a:off x="7177812" y="690001"/>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D73AA10-6B4A-488C-8A72-7E1EC13E0730}">
      <dsp:nvSpPr>
        <dsp:cNvPr id="0" name=""/>
        <dsp:cNvSpPr/>
      </dsp:nvSpPr>
      <dsp:spPr>
        <a:xfrm>
          <a:off x="5989812" y="3104300"/>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dirty="0"/>
            <a:t>Pays for medical costs, missed work, and other injury-related expenses</a:t>
          </a:r>
          <a:br>
            <a:rPr lang="en-US" sz="1800" kern="1200" dirty="0"/>
          </a:br>
          <a:r>
            <a:rPr lang="en-US" sz="1800" kern="1200" dirty="0"/>
            <a:t>Generally the sole-remedy for employees</a:t>
          </a:r>
        </a:p>
      </dsp:txBody>
      <dsp:txXfrm>
        <a:off x="5989812" y="3104300"/>
        <a:ext cx="432000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B4D21B-F337-4D8C-AB24-BE6C8AD88E6C}">
      <dsp:nvSpPr>
        <dsp:cNvPr id="0" name=""/>
        <dsp:cNvSpPr/>
      </dsp:nvSpPr>
      <dsp:spPr>
        <a:xfrm>
          <a:off x="0" y="733574"/>
          <a:ext cx="11223624" cy="135429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4E0332-8BF1-4192-AC1F-A4C8D060F116}">
      <dsp:nvSpPr>
        <dsp:cNvPr id="0" name=""/>
        <dsp:cNvSpPr/>
      </dsp:nvSpPr>
      <dsp:spPr>
        <a:xfrm>
          <a:off x="409672" y="1038289"/>
          <a:ext cx="744859" cy="74485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86FFE0A-F33E-4978-B3AD-FDA6BF0E7CF0}">
      <dsp:nvSpPr>
        <dsp:cNvPr id="0" name=""/>
        <dsp:cNvSpPr/>
      </dsp:nvSpPr>
      <dsp:spPr>
        <a:xfrm>
          <a:off x="1564205" y="733574"/>
          <a:ext cx="5050630" cy="1354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329" tIns="143329" rIns="143329" bIns="143329" numCol="1" spcCol="1270" anchor="ctr" anchorCtr="0">
          <a:noAutofit/>
        </a:bodyPr>
        <a:lstStyle/>
        <a:p>
          <a:pPr marL="0" lvl="0" indent="0" algn="l" defTabSz="1111250">
            <a:lnSpc>
              <a:spcPct val="90000"/>
            </a:lnSpc>
            <a:spcBef>
              <a:spcPct val="0"/>
            </a:spcBef>
            <a:spcAft>
              <a:spcPct val="35000"/>
            </a:spcAft>
            <a:buNone/>
          </a:pPr>
          <a:r>
            <a:rPr lang="en-US" sz="2500" b="0" kern="1200"/>
            <a:t>Covers Ds and Os if sued from actions while managing company </a:t>
          </a:r>
          <a:endParaRPr lang="en-US" sz="2500" kern="1200"/>
        </a:p>
      </dsp:txBody>
      <dsp:txXfrm>
        <a:off x="1564205" y="733574"/>
        <a:ext cx="5050630" cy="1354290"/>
      </dsp:txXfrm>
    </dsp:sp>
    <dsp:sp modelId="{7F62C793-EDC8-474E-AA8C-CFD5C0C876BD}">
      <dsp:nvSpPr>
        <dsp:cNvPr id="0" name=""/>
        <dsp:cNvSpPr/>
      </dsp:nvSpPr>
      <dsp:spPr>
        <a:xfrm>
          <a:off x="6614836" y="733574"/>
          <a:ext cx="4608787" cy="1354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329" tIns="143329" rIns="143329" bIns="143329" numCol="1" spcCol="1270" anchor="ctr" anchorCtr="0">
          <a:noAutofit/>
        </a:bodyPr>
        <a:lstStyle/>
        <a:p>
          <a:pPr marL="0" lvl="0" indent="0" algn="l" defTabSz="800100">
            <a:lnSpc>
              <a:spcPct val="90000"/>
            </a:lnSpc>
            <a:spcBef>
              <a:spcPct val="0"/>
            </a:spcBef>
            <a:spcAft>
              <a:spcPct val="35000"/>
            </a:spcAft>
            <a:buNone/>
          </a:pPr>
          <a:r>
            <a:rPr lang="en-US" sz="1800" kern="1200"/>
            <a:t>Mismanagement of Funds</a:t>
          </a:r>
        </a:p>
        <a:p>
          <a:pPr marL="0" lvl="0" indent="0" algn="l" defTabSz="800100">
            <a:lnSpc>
              <a:spcPct val="90000"/>
            </a:lnSpc>
            <a:spcBef>
              <a:spcPct val="0"/>
            </a:spcBef>
            <a:spcAft>
              <a:spcPct val="35000"/>
            </a:spcAft>
            <a:buNone/>
          </a:pPr>
          <a:r>
            <a:rPr lang="en-US" sz="1800" kern="1200"/>
            <a:t>Misleading Information</a:t>
          </a:r>
        </a:p>
      </dsp:txBody>
      <dsp:txXfrm>
        <a:off x="6614836" y="733574"/>
        <a:ext cx="4608787" cy="1354290"/>
      </dsp:txXfrm>
    </dsp:sp>
    <dsp:sp modelId="{27D4A15B-6024-4E74-B6B4-CC4AFBE5C259}">
      <dsp:nvSpPr>
        <dsp:cNvPr id="0" name=""/>
        <dsp:cNvSpPr/>
      </dsp:nvSpPr>
      <dsp:spPr>
        <a:xfrm>
          <a:off x="0" y="2426437"/>
          <a:ext cx="11223624" cy="135429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8BFA5C-F3A8-44B6-AC8B-23E88DDC5575}">
      <dsp:nvSpPr>
        <dsp:cNvPr id="0" name=""/>
        <dsp:cNvSpPr/>
      </dsp:nvSpPr>
      <dsp:spPr>
        <a:xfrm>
          <a:off x="409672" y="2731152"/>
          <a:ext cx="744859" cy="74485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40E1AD0-9A3E-464F-A995-14EF18F00172}">
      <dsp:nvSpPr>
        <dsp:cNvPr id="0" name=""/>
        <dsp:cNvSpPr/>
      </dsp:nvSpPr>
      <dsp:spPr>
        <a:xfrm>
          <a:off x="1564205" y="2426437"/>
          <a:ext cx="9659418" cy="1354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329" tIns="143329" rIns="143329" bIns="143329" numCol="1" spcCol="1270" anchor="ctr" anchorCtr="0">
          <a:noAutofit/>
        </a:bodyPr>
        <a:lstStyle/>
        <a:p>
          <a:pPr marL="0" lvl="0" indent="0" algn="l" defTabSz="1111250">
            <a:lnSpc>
              <a:spcPct val="90000"/>
            </a:lnSpc>
            <a:spcBef>
              <a:spcPct val="0"/>
            </a:spcBef>
            <a:spcAft>
              <a:spcPct val="35000"/>
            </a:spcAft>
            <a:buNone/>
          </a:pPr>
          <a:r>
            <a:rPr lang="en-US" sz="2500" b="0" kern="1200"/>
            <a:t>Consider once raising capital </a:t>
          </a:r>
          <a:endParaRPr lang="en-US" sz="2500" kern="1200"/>
        </a:p>
      </dsp:txBody>
      <dsp:txXfrm>
        <a:off x="1564205" y="2426437"/>
        <a:ext cx="9659418" cy="135429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D4C70C6-87E9-BC42-B371-929C77B72D0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B767FFED-7486-4848-A427-7FAAAC6506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FE9D273-C17F-144C-9C13-E365762DD79B}" type="datetimeFigureOut">
              <a:rPr lang="en-GB" smtClean="0"/>
              <a:t>29/10/2024</a:t>
            </a:fld>
            <a:endParaRPr lang="en-GB"/>
          </a:p>
        </p:txBody>
      </p:sp>
      <p:sp>
        <p:nvSpPr>
          <p:cNvPr id="4" name="Footer Placeholder 3">
            <a:extLst>
              <a:ext uri="{FF2B5EF4-FFF2-40B4-BE49-F238E27FC236}">
                <a16:creationId xmlns:a16="http://schemas.microsoft.com/office/drawing/2014/main" id="{D5A27765-63BC-A54C-A741-3E43D81DC37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680BB550-5806-6245-BFED-BC3F97BD75B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85A3036-A3D1-1D40-85ED-227DB44E2BD2}" type="slidenum">
              <a:rPr lang="en-GB" smtClean="0"/>
              <a:t>‹#›</a:t>
            </a:fld>
            <a:endParaRPr lang="en-GB"/>
          </a:p>
        </p:txBody>
      </p:sp>
    </p:spTree>
    <p:extLst>
      <p:ext uri="{BB962C8B-B14F-4D97-AF65-F5344CB8AC3E}">
        <p14:creationId xmlns:p14="http://schemas.microsoft.com/office/powerpoint/2010/main" val="12197837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58C79A-4752-7040-A133-91C74992C31D}" type="datetimeFigureOut">
              <a:rPr lang="en-GB" smtClean="0"/>
              <a:t>29/10/2024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BF5AC0-C4B3-464D-8E9B-9D86370B7879}" type="slidenum">
              <a:rPr lang="en-GB" smtClean="0"/>
              <a:t>‹#›</a:t>
            </a:fld>
            <a:endParaRPr lang="en-GB" dirty="0"/>
          </a:p>
        </p:txBody>
      </p:sp>
    </p:spTree>
    <p:extLst>
      <p:ext uri="{BB962C8B-B14F-4D97-AF65-F5344CB8AC3E}">
        <p14:creationId xmlns:p14="http://schemas.microsoft.com/office/powerpoint/2010/main" val="1168623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customXml" Target="../../customXml/item42.xml"/><Relationship Id="rId7" Type="http://schemas.openxmlformats.org/officeDocument/2006/relationships/customXml" Target="../../customXml/item27.xml"/><Relationship Id="rId2" Type="http://schemas.openxmlformats.org/officeDocument/2006/relationships/customXml" Target="../../customXml/item54.xml"/><Relationship Id="rId1" Type="http://schemas.openxmlformats.org/officeDocument/2006/relationships/customXml" Target="../../customXml/item40.xml"/><Relationship Id="rId6" Type="http://schemas.openxmlformats.org/officeDocument/2006/relationships/customXml" Target="../../customXml/item1.xml"/><Relationship Id="rId11" Type="http://schemas.openxmlformats.org/officeDocument/2006/relationships/image" Target="../media/image3.png"/><Relationship Id="rId5" Type="http://schemas.openxmlformats.org/officeDocument/2006/relationships/customXml" Target="../../customXml/item36.xml"/><Relationship Id="rId10" Type="http://schemas.openxmlformats.org/officeDocument/2006/relationships/image" Target="../media/image2.png"/><Relationship Id="rId4" Type="http://schemas.openxmlformats.org/officeDocument/2006/relationships/customXml" Target="../../customXml/item10.xml"/><Relationship Id="rId9"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customXml" Target="../../customXml/item37.xml"/><Relationship Id="rId7" Type="http://schemas.openxmlformats.org/officeDocument/2006/relationships/slideMaster" Target="../slideMasters/slideMaster1.xml"/><Relationship Id="rId2" Type="http://schemas.openxmlformats.org/officeDocument/2006/relationships/customXml" Target="../../customXml/item15.xml"/><Relationship Id="rId1" Type="http://schemas.openxmlformats.org/officeDocument/2006/relationships/customXml" Target="../../customXml/item34.xml"/><Relationship Id="rId6" Type="http://schemas.openxmlformats.org/officeDocument/2006/relationships/customXml" Target="../../customXml/item44.xml"/><Relationship Id="rId5" Type="http://schemas.openxmlformats.org/officeDocument/2006/relationships/customXml" Target="../../customXml/item39.xml"/><Relationship Id="rId10" Type="http://schemas.openxmlformats.org/officeDocument/2006/relationships/image" Target="../media/image3.png"/><Relationship Id="rId4" Type="http://schemas.openxmlformats.org/officeDocument/2006/relationships/customXml" Target="../../customXml/item38.xml"/><Relationship Id="rId9"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customXml" Target="../../customXml/item7.xml"/><Relationship Id="rId2" Type="http://schemas.openxmlformats.org/officeDocument/2006/relationships/customXml" Target="../../customXml/item28.xml"/><Relationship Id="rId1" Type="http://schemas.openxmlformats.org/officeDocument/2006/relationships/customXml" Target="../../customXml/item9.xml"/><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customXml" Target="../../customXml/item35.xml"/><Relationship Id="rId1" Type="http://schemas.openxmlformats.org/officeDocument/2006/relationships/customXml" Target="../../customXml/item33.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customXml" Target="../../customXml/item20.xml"/></Relationships>
</file>

<file path=ppt/slideLayouts/_rels/slideLayout5.xml.rels><?xml version="1.0" encoding="UTF-8" standalone="yes"?>
<Relationships xmlns="http://schemas.openxmlformats.org/package/2006/relationships"><Relationship Id="rId3" Type="http://schemas.openxmlformats.org/officeDocument/2006/relationships/customXml" Target="../../customXml/item52.xml"/><Relationship Id="rId2" Type="http://schemas.openxmlformats.org/officeDocument/2006/relationships/customXml" Target="../../customXml/item30.xml"/><Relationship Id="rId1" Type="http://schemas.openxmlformats.org/officeDocument/2006/relationships/customXml" Target="../../customXml/item5.xml"/><Relationship Id="rId5" Type="http://schemas.openxmlformats.org/officeDocument/2006/relationships/slideMaster" Target="../slideMasters/slideMaster1.xml"/><Relationship Id="rId4" Type="http://schemas.openxmlformats.org/officeDocument/2006/relationships/customXml" Target="../../customXml/item14.xml"/></Relationships>
</file>

<file path=ppt/slideLayouts/_rels/slideLayout6.xml.rels><?xml version="1.0" encoding="UTF-8" standalone="yes"?>
<Relationships xmlns="http://schemas.openxmlformats.org/package/2006/relationships"><Relationship Id="rId3" Type="http://schemas.openxmlformats.org/officeDocument/2006/relationships/customXml" Target="../../customXml/item25.xml"/><Relationship Id="rId2" Type="http://schemas.openxmlformats.org/officeDocument/2006/relationships/customXml" Target="../../customXml/item47.xml"/><Relationship Id="rId1" Type="http://schemas.openxmlformats.org/officeDocument/2006/relationships/customXml" Target="../../customXml/item50.xml"/><Relationship Id="rId6" Type="http://schemas.openxmlformats.org/officeDocument/2006/relationships/slideMaster" Target="../slideMasters/slideMaster1.xml"/><Relationship Id="rId5" Type="http://schemas.openxmlformats.org/officeDocument/2006/relationships/customXml" Target="../../customXml/item13.xml"/><Relationship Id="rId4" Type="http://schemas.openxmlformats.org/officeDocument/2006/relationships/customXml" Target="../../customXml/item45.xml"/></Relationships>
</file>

<file path=ppt/slideLayouts/_rels/slideLayout7.xml.rels><?xml version="1.0" encoding="UTF-8" standalone="yes"?>
<Relationships xmlns="http://schemas.openxmlformats.org/package/2006/relationships"><Relationship Id="rId3" Type="http://schemas.openxmlformats.org/officeDocument/2006/relationships/customXml" Target="../../customXml/item41.xml"/><Relationship Id="rId7" Type="http://schemas.openxmlformats.org/officeDocument/2006/relationships/slideMaster" Target="../slideMasters/slideMaster1.xml"/><Relationship Id="rId2" Type="http://schemas.openxmlformats.org/officeDocument/2006/relationships/customXml" Target="../../customXml/item11.xml"/><Relationship Id="rId1" Type="http://schemas.openxmlformats.org/officeDocument/2006/relationships/customXml" Target="../../customXml/item16.xml"/><Relationship Id="rId6" Type="http://schemas.openxmlformats.org/officeDocument/2006/relationships/customXml" Target="../../customXml/item48.xml"/><Relationship Id="rId5" Type="http://schemas.openxmlformats.org/officeDocument/2006/relationships/customXml" Target="../../customXml/item59.xml"/><Relationship Id="rId4" Type="http://schemas.openxmlformats.org/officeDocument/2006/relationships/customXml" Target="../../customXml/item56.xml"/></Relationships>
</file>

<file path=ppt/slideLayouts/_rels/slideLayout8.xml.rels><?xml version="1.0" encoding="UTF-8" standalone="yes"?>
<Relationships xmlns="http://schemas.openxmlformats.org/package/2006/relationships"><Relationship Id="rId3" Type="http://schemas.openxmlformats.org/officeDocument/2006/relationships/customXml" Target="../../customXml/item49.xml"/><Relationship Id="rId2" Type="http://schemas.openxmlformats.org/officeDocument/2006/relationships/customXml" Target="../../customXml/item32.xml"/><Relationship Id="rId1" Type="http://schemas.openxmlformats.org/officeDocument/2006/relationships/customXml" Target="../../customXml/item43.xml"/><Relationship Id="rId5" Type="http://schemas.openxmlformats.org/officeDocument/2006/relationships/image" Target="../media/image4.png"/><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customXml" Target="../../customXml/item17.xml"/><Relationship Id="rId2" Type="http://schemas.openxmlformats.org/officeDocument/2006/relationships/customXml" Target="../../customXml/item12.xml"/><Relationship Id="rId1" Type="http://schemas.openxmlformats.org/officeDocument/2006/relationships/customXml" Target="../../customXml/item26.xml"/><Relationship Id="rId5" Type="http://schemas.openxmlformats.org/officeDocument/2006/relationships/image" Target="../media/image4.png"/><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a:blip r:embed="rId9"/>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custDataLst>
              <p:custData r:id="rId2"/>
            </p:custDataLst>
          </p:nvPr>
        </p:nvSpPr>
        <p:spPr>
          <a:xfrm>
            <a:off x="449961" y="1907921"/>
            <a:ext cx="9359900" cy="1601978"/>
          </a:xfrm>
        </p:spPr>
        <p:txBody>
          <a:bodyPr vert="horz" anchor="b"/>
          <a:lstStyle>
            <a:lvl1pPr>
              <a:lnSpc>
                <a:spcPct val="90000"/>
              </a:lnSpc>
              <a:defRPr sz="6000" b="1" i="0" cap="none" baseline="0">
                <a:solidFill>
                  <a:schemeClr val="lt1"/>
                </a:solidFill>
                <a:latin typeface="Arial" panose="020B0604020202020204" pitchFamily="34" charset="0"/>
                <a:cs typeface="Arial Narrow" panose="020B0604020202020204" pitchFamily="34" charset="0"/>
              </a:defRPr>
            </a:lvl1pPr>
          </a:lstStyle>
          <a:p>
            <a:r>
              <a:rPr lang="en-US"/>
              <a:t>Main Title</a:t>
            </a:r>
            <a:endParaRPr lang="en-US" dirty="0"/>
          </a:p>
        </p:txBody>
      </p:sp>
      <p:sp>
        <p:nvSpPr>
          <p:cNvPr id="3" name="Subtitle 2"/>
          <p:cNvSpPr>
            <a:spLocks noGrp="1"/>
          </p:cNvSpPr>
          <p:nvPr>
            <p:ph type="subTitle" idx="1" hasCustomPrompt="1"/>
            <p:custDataLst>
              <p:custData r:id="rId3"/>
            </p:custDataLst>
          </p:nvPr>
        </p:nvSpPr>
        <p:spPr>
          <a:xfrm>
            <a:off x="467995" y="3708019"/>
            <a:ext cx="9323959" cy="791972"/>
          </a:xfrm>
        </p:spPr>
        <p:txBody>
          <a:bodyPr anchor="t"/>
          <a:lstStyle>
            <a:lvl1pPr marL="0" indent="0" algn="l">
              <a:buNone/>
              <a:defRPr sz="2400" cap="none">
                <a:solidFill>
                  <a:schemeClr val="lt1"/>
                </a:solidFill>
                <a:latin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a:t>
            </a:r>
            <a:endParaRPr lang="en-US" dirty="0"/>
          </a:p>
        </p:txBody>
      </p:sp>
      <p:sp>
        <p:nvSpPr>
          <p:cNvPr id="8" name="Text Placeholder 3">
            <a:extLst>
              <a:ext uri="{FF2B5EF4-FFF2-40B4-BE49-F238E27FC236}">
                <a16:creationId xmlns:a16="http://schemas.microsoft.com/office/drawing/2014/main" id="{DC5380E5-0D04-B449-9282-B817A683373F}"/>
              </a:ext>
            </a:extLst>
          </p:cNvPr>
          <p:cNvSpPr>
            <a:spLocks noGrp="1"/>
          </p:cNvSpPr>
          <p:nvPr>
            <p:ph type="body" sz="half" idx="2" hasCustomPrompt="1"/>
            <p:custDataLst>
              <p:custData r:id="rId4"/>
            </p:custDataLst>
          </p:nvPr>
        </p:nvSpPr>
        <p:spPr>
          <a:xfrm>
            <a:off x="485775" y="4870800"/>
            <a:ext cx="7400925" cy="1038525"/>
          </a:xfrm>
        </p:spPr>
        <p:txBody>
          <a:bodyPr anchor="b" anchorCtr="0"/>
          <a:lstStyle>
            <a:lvl1pPr marL="0" marR="0" indent="0" algn="l" defTabSz="457200" rtl="0" eaLnBrk="1" fontAlgn="auto" latinLnBrk="0" hangingPunct="1">
              <a:lnSpc>
                <a:spcPct val="100000"/>
              </a:lnSpc>
              <a:spcBef>
                <a:spcPts val="0"/>
              </a:spcBef>
              <a:spcAft>
                <a:spcPts val="0"/>
              </a:spcAft>
              <a:buClrTx/>
              <a:buSzTx/>
              <a:buFont typeface="Arial"/>
              <a:buNone/>
              <a:tabLst/>
              <a:defRPr lang="en-GB" sz="1400">
                <a:solidFill>
                  <a:schemeClr val="lt1"/>
                </a:solidFill>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US">
                <a:effectLst/>
                <a:latin typeface="Arial" panose="020B0604020202020204" pitchFamily="34" charset="0"/>
              </a:rPr>
              <a:t>Client name (optional)</a:t>
            </a:r>
            <a:br>
              <a:rPr lang="en-US">
                <a:effectLst/>
                <a:latin typeface="Arial" panose="020B0604020202020204" pitchFamily="34" charset="0"/>
              </a:rPr>
            </a:br>
            <a:r>
              <a:rPr lang="en-US">
                <a:effectLst/>
                <a:latin typeface="Arial" panose="020B0604020202020204" pitchFamily="34" charset="0"/>
              </a:rPr>
              <a:t>Month 00, 20XX</a:t>
            </a:r>
            <a:br>
              <a:rPr lang="en-US">
                <a:effectLst/>
                <a:latin typeface="Arial" panose="020B0604020202020204" pitchFamily="34" charset="0"/>
              </a:rPr>
            </a:br>
            <a:r>
              <a:rPr lang="en-US">
                <a:effectLst/>
                <a:latin typeface="Arial" panose="020B0604020202020204" pitchFamily="34" charset="0"/>
              </a:rPr>
              <a:t>Presenter1, Job Title, location  |  Presenter2, Job Title, location</a:t>
            </a:r>
            <a:br>
              <a:rPr lang="en-US">
                <a:effectLst/>
                <a:latin typeface="Arial" panose="020B0604020202020204" pitchFamily="34" charset="0"/>
              </a:rPr>
            </a:br>
            <a:br>
              <a:rPr lang="en-US">
                <a:effectLst/>
                <a:latin typeface="Arial" panose="020B0604020202020204" pitchFamily="34" charset="0"/>
              </a:rPr>
            </a:br>
            <a:r>
              <a:rPr lang="en-US">
                <a:effectLst/>
                <a:latin typeface="Arial" panose="020B0604020202020204" pitchFamily="34" charset="0"/>
              </a:rPr>
              <a:t>Tagline (optional)</a:t>
            </a:r>
            <a:endParaRPr lang="en-US" dirty="0">
              <a:effectLst/>
              <a:latin typeface="Arial" panose="020B0604020202020204" pitchFamily="34" charset="0"/>
            </a:endParaRPr>
          </a:p>
        </p:txBody>
      </p:sp>
      <p:sp>
        <p:nvSpPr>
          <p:cNvPr id="6" name="Rectangle 5">
            <a:extLst>
              <a:ext uri="{FF2B5EF4-FFF2-40B4-BE49-F238E27FC236}">
                <a16:creationId xmlns:a16="http://schemas.microsoft.com/office/drawing/2014/main" id="{8A000828-AFAC-3B45-BED9-82169A449934}"/>
              </a:ext>
            </a:extLst>
          </p:cNvPr>
          <p:cNvSpPr/>
          <p:nvPr userDrawn="1">
            <p:custDataLst>
              <p:custData r:id="rId5"/>
            </p:custDataLst>
          </p:nvPr>
        </p:nvSpPr>
        <p:spPr>
          <a:xfrm>
            <a:off x="485775" y="6257135"/>
            <a:ext cx="1785745" cy="153888"/>
          </a:xfrm>
          <a:prstGeom prst="rect">
            <a:avLst/>
          </a:prstGeom>
        </p:spPr>
        <p:txBody>
          <a:bodyPr wrap="none" lIns="0" tIns="0" rIns="0" bIns="0">
            <a:spAutoFit/>
          </a:bodyPr>
          <a:lstStyle/>
          <a:p>
            <a:r>
              <a:rPr lang="en-US" sz="1000" dirty="0">
                <a:solidFill>
                  <a:schemeClr val="lt1"/>
                </a:solidFill>
                <a:effectLst/>
                <a:latin typeface="Arial" panose="020B0604020202020204" pitchFamily="34" charset="0"/>
              </a:rPr>
              <a:t>A business of </a:t>
            </a:r>
            <a:r>
              <a:rPr lang="en-US" sz="1000">
                <a:solidFill>
                  <a:schemeClr val="lt1"/>
                </a:solidFill>
                <a:effectLst/>
                <a:latin typeface="Arial" panose="020B0604020202020204" pitchFamily="34" charset="0"/>
              </a:rPr>
              <a:t>Marsh McLennan</a:t>
            </a:r>
            <a:endParaRPr lang="en-US" sz="1000" dirty="0">
              <a:solidFill>
                <a:schemeClr val="lt1"/>
              </a:solidFill>
            </a:endParaRPr>
          </a:p>
        </p:txBody>
      </p:sp>
      <p:sp>
        <p:nvSpPr>
          <p:cNvPr id="9" name="Text Placeholder 1">
            <a:extLst>
              <a:ext uri="{FF2B5EF4-FFF2-40B4-BE49-F238E27FC236}">
                <a16:creationId xmlns:a16="http://schemas.microsoft.com/office/drawing/2014/main" id="{F5DB60D4-C4BB-8C4C-A2A4-B0EC5B5139BB}"/>
              </a:ext>
            </a:extLst>
          </p:cNvPr>
          <p:cNvSpPr txBox="1">
            <a:spLocks/>
          </p:cNvSpPr>
          <p:nvPr userDrawn="1">
            <p:custDataLst>
              <p:custData r:id="rId6"/>
            </p:custDataLst>
          </p:nvPr>
        </p:nvSpPr>
        <p:spPr>
          <a:xfrm>
            <a:off x="6210300" y="5909325"/>
            <a:ext cx="5499100" cy="469900"/>
          </a:xfrm>
          <a:prstGeom prst="rect">
            <a:avLst/>
          </a:prstGeom>
        </p:spPr>
        <p:txBody>
          <a:bodyPr vert="horz" lIns="0" tIns="0" rIns="0" bIns="0" rtlCol="0" anchor="b">
            <a:noAutofit/>
          </a:bodyPr>
          <a:lstStyle>
            <a:lvl1pPr marL="0" indent="0" algn="r" defTabSz="457200" rtl="0" eaLnBrk="1" latinLnBrk="0" hangingPunct="1">
              <a:spcBef>
                <a:spcPts val="900"/>
              </a:spcBef>
              <a:buFont typeface="Arial"/>
              <a:buNone/>
              <a:defRPr sz="800" b="0" kern="1200">
                <a:solidFill>
                  <a:schemeClr val="tx1"/>
                </a:solidFill>
                <a:latin typeface="+mn-lt"/>
                <a:ea typeface="+mn-ea"/>
                <a:cs typeface="+mn-cs"/>
              </a:defRPr>
            </a:lvl1pPr>
            <a:lvl2pPr marL="457200" indent="0" algn="l" defTabSz="457200" rtl="0" eaLnBrk="1" latinLnBrk="0" hangingPunct="1">
              <a:spcBef>
                <a:spcPts val="750"/>
              </a:spcBef>
              <a:buFont typeface="Arial" panose="020B0604020202020204" pitchFamily="34" charset="0"/>
              <a:buNone/>
              <a:tabLst/>
              <a:defRPr sz="1200" kern="1200">
                <a:solidFill>
                  <a:schemeClr val="tx1"/>
                </a:solidFill>
                <a:latin typeface="+mn-lt"/>
                <a:ea typeface="+mn-ea"/>
                <a:cs typeface="+mn-cs"/>
              </a:defRPr>
            </a:lvl2pPr>
            <a:lvl3pPr marL="914400" indent="0" algn="l" defTabSz="457200" rtl="0" eaLnBrk="1" latinLnBrk="0" hangingPunct="1">
              <a:spcBef>
                <a:spcPts val="600"/>
              </a:spcBef>
              <a:buFont typeface="Arial" panose="020B0604020202020204" pitchFamily="34" charset="0"/>
              <a:buNone/>
              <a:tabLst/>
              <a:defRPr sz="1000" kern="1200">
                <a:solidFill>
                  <a:schemeClr val="tx1"/>
                </a:solidFill>
                <a:latin typeface="+mn-lt"/>
                <a:ea typeface="+mn-ea"/>
                <a:cs typeface="+mn-cs"/>
              </a:defRPr>
            </a:lvl3pPr>
            <a:lvl4pPr marL="1371600" indent="0" algn="l" defTabSz="457200" rtl="0" eaLnBrk="1" latinLnBrk="0" hangingPunct="1">
              <a:spcBef>
                <a:spcPts val="600"/>
              </a:spcBef>
              <a:buFont typeface="Arial" panose="020B0604020202020204" pitchFamily="34" charset="0"/>
              <a:buNone/>
              <a:tabLst/>
              <a:defRPr sz="900" kern="1200">
                <a:solidFill>
                  <a:schemeClr val="tx1"/>
                </a:solidFill>
                <a:latin typeface="+mn-lt"/>
                <a:ea typeface="+mn-ea"/>
                <a:cs typeface="+mn-cs"/>
              </a:defRPr>
            </a:lvl4pPr>
            <a:lvl5pPr marL="1828800" indent="0" algn="l" defTabSz="457200" rtl="0" eaLnBrk="1" latinLnBrk="0" hangingPunct="1">
              <a:spcBef>
                <a:spcPts val="600"/>
              </a:spcBef>
              <a:buFont typeface="Arial" panose="020B0604020202020204" pitchFamily="34" charset="0"/>
              <a:buNone/>
              <a:tabLst/>
              <a:defRPr sz="900" kern="1200">
                <a:solidFill>
                  <a:schemeClr val="tx1"/>
                </a:solidFill>
                <a:latin typeface="+mn-lt"/>
                <a:ea typeface="+mn-ea"/>
                <a:cs typeface="+mn-cs"/>
              </a:defRPr>
            </a:lvl5pPr>
            <a:lvl6pPr marL="2286000" indent="0" algn="l" defTabSz="457200" rtl="0" eaLnBrk="1" latinLnBrk="0" hangingPunct="1">
              <a:spcBef>
                <a:spcPts val="600"/>
              </a:spcBef>
              <a:buFont typeface="Arial"/>
              <a:buNone/>
              <a:tabLst/>
              <a:defRPr sz="900" kern="1200">
                <a:solidFill>
                  <a:schemeClr val="tx1"/>
                </a:solidFill>
                <a:latin typeface="+mn-lt"/>
                <a:ea typeface="+mn-ea"/>
                <a:cs typeface="+mn-cs"/>
              </a:defRPr>
            </a:lvl6pPr>
            <a:lvl7pPr marL="2743200" indent="0" algn="l" defTabSz="457200" rtl="0" eaLnBrk="1" latinLnBrk="0" hangingPunct="1">
              <a:spcBef>
                <a:spcPts val="600"/>
              </a:spcBef>
              <a:buFont typeface="System Font Regular"/>
              <a:buNone/>
              <a:tabLst/>
              <a:defRPr sz="900" kern="1200">
                <a:solidFill>
                  <a:schemeClr val="tx1"/>
                </a:solidFill>
                <a:latin typeface="+mn-lt"/>
                <a:ea typeface="+mn-ea"/>
                <a:cs typeface="+mn-cs"/>
              </a:defRPr>
            </a:lvl7pPr>
            <a:lvl8pPr marL="3200400" indent="0" algn="l" defTabSz="457200" rtl="0" eaLnBrk="1" latinLnBrk="0" hangingPunct="1">
              <a:spcBef>
                <a:spcPts val="600"/>
              </a:spcBef>
              <a:buFont typeface="Arial"/>
              <a:buNone/>
              <a:tabLst/>
              <a:defRPr sz="900" kern="1200">
                <a:solidFill>
                  <a:schemeClr val="tx1"/>
                </a:solidFill>
                <a:latin typeface="+mn-lt"/>
                <a:ea typeface="+mn-ea"/>
                <a:cs typeface="+mn-cs"/>
              </a:defRPr>
            </a:lvl8pPr>
            <a:lvl9pPr marL="3657600" indent="0" algn="l" defTabSz="457200" rtl="0" eaLnBrk="1" latinLnBrk="0" hangingPunct="1">
              <a:spcBef>
                <a:spcPts val="600"/>
              </a:spcBef>
              <a:buFont typeface="System Font Regular"/>
              <a:buNone/>
              <a:tabLst/>
              <a:defRPr sz="900" kern="1200">
                <a:solidFill>
                  <a:schemeClr val="tx1"/>
                </a:solidFill>
                <a:latin typeface="+mn-lt"/>
                <a:ea typeface="+mn-ea"/>
                <a:cs typeface="+mn-cs"/>
              </a:defRPr>
            </a:lvl9pPr>
          </a:lstStyle>
          <a:p>
            <a:pPr>
              <a:spcBef>
                <a:spcPts val="0"/>
              </a:spcBef>
            </a:pPr>
            <a:endParaRPr lang="en-US" dirty="0">
              <a:solidFill>
                <a:schemeClr val="lt1"/>
              </a:solidFill>
            </a:endParaRPr>
          </a:p>
        </p:txBody>
      </p:sp>
      <p:sp>
        <p:nvSpPr>
          <p:cNvPr id="4" name="Tagline" hidden="1"/>
          <p:cNvSpPr txBox="1"/>
          <p:nvPr userDrawn="1">
            <p:custDataLst>
              <p:custData r:id="rId7"/>
            </p:custDataLst>
          </p:nvPr>
        </p:nvSpPr>
        <p:spPr>
          <a:xfrm>
            <a:off x="8128000" y="363600"/>
            <a:ext cx="3581400" cy="246221"/>
          </a:xfrm>
          <a:prstGeom prst="rect">
            <a:avLst/>
          </a:prstGeom>
          <a:noFill/>
        </p:spPr>
        <p:txBody>
          <a:bodyPr wrap="square" lIns="0" tIns="0" rIns="0" bIns="0" rtlCol="0">
            <a:spAutoFit/>
          </a:bodyPr>
          <a:lstStyle/>
          <a:p>
            <a:pPr algn="r"/>
            <a:endParaRPr lang="en-US" sz="1600" dirty="0">
              <a:solidFill>
                <a:schemeClr val="lt1"/>
              </a:solidFill>
            </a:endParaRPr>
          </a:p>
        </p:txBody>
      </p:sp>
      <p:pic>
        <p:nvPicPr>
          <p:cNvPr id="7" name="CoverMainLogo_WHITE" descr="The Marsh McLennan Agency company logo.">
            <a:extLst>
              <a:ext uri="{FF2B5EF4-FFF2-40B4-BE49-F238E27FC236}">
                <a16:creationId xmlns:a16="http://schemas.microsoft.com/office/drawing/2014/main" id="{29E35618-92F1-8611-3AB0-9D5AE6BDA617}"/>
              </a:ext>
            </a:extLst>
          </p:cNvPr>
          <p:cNvPicPr>
            <a:picLocks noChangeAspect="1"/>
          </p:cNvPicPr>
          <p:nvPr userDrawn="1"/>
        </p:nvPicPr>
        <p:blipFill>
          <a:blip r:embed="rId10"/>
          <a:stretch>
            <a:fillRect/>
          </a:stretch>
        </p:blipFill>
        <p:spPr bwMode="invGray">
          <a:xfrm>
            <a:off x="486029" y="345567"/>
            <a:ext cx="2273813" cy="423673"/>
          </a:xfrm>
          <a:prstGeom prst="rect">
            <a:avLst/>
          </a:prstGeom>
        </p:spPr>
      </p:pic>
      <p:pic>
        <p:nvPicPr>
          <p:cNvPr id="11" name="CoverMainLogo_COLOUR" descr="The Marsh McLennan Agency company logo." hidden="1">
            <a:extLst>
              <a:ext uri="{FF2B5EF4-FFF2-40B4-BE49-F238E27FC236}">
                <a16:creationId xmlns:a16="http://schemas.microsoft.com/office/drawing/2014/main" id="{F0817F62-53C8-DEB3-A554-A1706D723F61}"/>
              </a:ext>
            </a:extLst>
          </p:cNvPr>
          <p:cNvPicPr>
            <a:picLocks noChangeAspect="1"/>
          </p:cNvPicPr>
          <p:nvPr userDrawn="1"/>
        </p:nvPicPr>
        <p:blipFill>
          <a:blip r:embed="rId11"/>
          <a:stretch>
            <a:fillRect/>
          </a:stretch>
        </p:blipFill>
        <p:spPr bwMode="invGray">
          <a:xfrm>
            <a:off x="486029" y="345567"/>
            <a:ext cx="2276861" cy="423673"/>
          </a:xfrm>
          <a:prstGeom prst="rect">
            <a:avLst/>
          </a:prstGeom>
        </p:spPr>
      </p:pic>
    </p:spTree>
    <p:custDataLst>
      <p:custData r:id="rId1"/>
    </p:custDataLst>
    <p:extLst>
      <p:ext uri="{BB962C8B-B14F-4D97-AF65-F5344CB8AC3E}">
        <p14:creationId xmlns:p14="http://schemas.microsoft.com/office/powerpoint/2010/main" val="1583194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ack Cover">
    <p:bg>
      <p:bgPr>
        <a:blipFill>
          <a:blip r:embed="rId8"/>
          <a:stretch>
            <a:fillRect/>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FC753E0-B94D-2E44-B2BB-5A42BBF574D5}"/>
              </a:ext>
            </a:extLst>
          </p:cNvPr>
          <p:cNvSpPr txBox="1"/>
          <p:nvPr>
            <p:custDataLst>
              <p:custData r:id="rId2"/>
            </p:custDataLst>
          </p:nvPr>
        </p:nvSpPr>
        <p:spPr>
          <a:xfrm>
            <a:off x="474201" y="5360804"/>
            <a:ext cx="5936537" cy="535794"/>
          </a:xfrm>
          <a:prstGeom prst="rect">
            <a:avLst/>
          </a:prstGeom>
          <a:noFill/>
        </p:spPr>
        <p:txBody>
          <a:bodyPr wrap="squar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lt1"/>
              </a:solidFill>
              <a:effectLst/>
              <a:latin typeface="+mn-lt"/>
              <a:ea typeface="+mn-ea"/>
              <a:cs typeface="+mn-cs"/>
            </a:endParaRPr>
          </a:p>
        </p:txBody>
      </p:sp>
      <p:sp>
        <p:nvSpPr>
          <p:cNvPr id="4" name="Text Placeholder 11">
            <a:extLst>
              <a:ext uri="{FF2B5EF4-FFF2-40B4-BE49-F238E27FC236}">
                <a16:creationId xmlns:a16="http://schemas.microsoft.com/office/drawing/2014/main" id="{DB97647A-7060-6441-95B5-4F3CABC16890}"/>
              </a:ext>
            </a:extLst>
          </p:cNvPr>
          <p:cNvSpPr>
            <a:spLocks noGrp="1"/>
          </p:cNvSpPr>
          <p:nvPr>
            <p:ph type="body" sz="quarter" idx="10" hasCustomPrompt="1"/>
            <p:custDataLst>
              <p:custData r:id="rId3"/>
            </p:custDataLst>
          </p:nvPr>
        </p:nvSpPr>
        <p:spPr>
          <a:xfrm>
            <a:off x="471550" y="5593540"/>
            <a:ext cx="11224768" cy="123111"/>
          </a:xfrm>
        </p:spPr>
        <p:txBody>
          <a:bodyPr anchor="b" anchorCtr="0">
            <a:spAutoFit/>
          </a:bodyPr>
          <a:lstStyle>
            <a:lvl1pPr marL="0" indent="0">
              <a:spcBef>
                <a:spcPts val="0"/>
              </a:spcBef>
              <a:spcAft>
                <a:spcPts val="400"/>
              </a:spcAft>
              <a:buNone/>
              <a:defRPr sz="800">
                <a:solidFill>
                  <a:schemeClr val="lt1"/>
                </a:solidFill>
              </a:defRPr>
            </a:lvl1pPr>
          </a:lstStyle>
          <a:p>
            <a:pPr lvl="0"/>
            <a:r>
              <a:rPr lang="en-US" dirty="0"/>
              <a:t>Click to add </a:t>
            </a:r>
            <a:r>
              <a:rPr lang="en-US"/>
              <a:t>optional disclaimer</a:t>
            </a:r>
            <a:endParaRPr lang="en-US" dirty="0"/>
          </a:p>
        </p:txBody>
      </p:sp>
      <p:sp>
        <p:nvSpPr>
          <p:cNvPr id="5" name="Copyright">
            <a:extLst>
              <a:ext uri="{FF2B5EF4-FFF2-40B4-BE49-F238E27FC236}">
                <a16:creationId xmlns:a16="http://schemas.microsoft.com/office/drawing/2014/main" id="{09BA50B2-6484-EC4D-AF6E-8573FB70C5FE}"/>
              </a:ext>
            </a:extLst>
          </p:cNvPr>
          <p:cNvSpPr txBox="1"/>
          <p:nvPr userDrawn="1">
            <p:custDataLst>
              <p:custData r:id="rId4"/>
            </p:custDataLst>
          </p:nvPr>
        </p:nvSpPr>
        <p:spPr>
          <a:xfrm>
            <a:off x="7174800" y="6094800"/>
            <a:ext cx="4532400" cy="309600"/>
          </a:xfrm>
          <a:prstGeom prst="rect">
            <a:avLst/>
          </a:prstGeom>
          <a:noFill/>
        </p:spPr>
        <p:txBody>
          <a:bodyPr wrap="none" lIns="0" tIns="0" rIns="0" bIns="0" rtlCol="0" anchor="b" anchorCtr="0">
            <a:noAutofit/>
          </a:bodyPr>
          <a:lstStyle/>
          <a:p>
            <a:pPr indent="-457200" algn="r">
              <a:spcBef>
                <a:spcPts val="1800"/>
              </a:spcBef>
            </a:pPr>
            <a:r>
              <a:rPr lang="en-US" sz="800" dirty="0">
                <a:solidFill>
                  <a:schemeClr val="lt1"/>
                </a:solidFill>
              </a:rPr>
              <a:t>Copyright © 2024 Marsh &amp; McLennan Agency LLC. All rights </a:t>
            </a:r>
            <a:r>
              <a:rPr lang="en-US" sz="800">
                <a:solidFill>
                  <a:schemeClr val="lt1"/>
                </a:solidFill>
              </a:rPr>
              <a:t>reserved.</a:t>
            </a:r>
            <a:endParaRPr lang="en-US" sz="800" dirty="0">
              <a:solidFill>
                <a:schemeClr val="lt1"/>
              </a:solidFill>
            </a:endParaRPr>
          </a:p>
        </p:txBody>
      </p:sp>
      <p:sp>
        <p:nvSpPr>
          <p:cNvPr id="6" name="FileRef" hidden="1">
            <a:extLst>
              <a:ext uri="{FF2B5EF4-FFF2-40B4-BE49-F238E27FC236}">
                <a16:creationId xmlns:a16="http://schemas.microsoft.com/office/drawing/2014/main" id="{09BA50B2-6484-EC4D-AF6E-8573FB70C5FE}"/>
              </a:ext>
            </a:extLst>
          </p:cNvPr>
          <p:cNvSpPr txBox="1"/>
          <p:nvPr userDrawn="1">
            <p:custDataLst>
              <p:custData r:id="rId5"/>
            </p:custDataLst>
          </p:nvPr>
        </p:nvSpPr>
        <p:spPr>
          <a:xfrm>
            <a:off x="7174800" y="5727600"/>
            <a:ext cx="4532400" cy="396000"/>
          </a:xfrm>
          <a:prstGeom prst="rect">
            <a:avLst/>
          </a:prstGeom>
          <a:noFill/>
        </p:spPr>
        <p:txBody>
          <a:bodyPr wrap="none" lIns="0" tIns="0" rIns="0" bIns="0" rtlCol="0" anchor="b" anchorCtr="0">
            <a:noAutofit/>
          </a:bodyPr>
          <a:lstStyle/>
          <a:p>
            <a:pPr indent="-457200" algn="r">
              <a:spcBef>
                <a:spcPts val="1800"/>
              </a:spcBef>
            </a:pPr>
            <a:r>
              <a:rPr lang="en-US" sz="800">
                <a:solidFill>
                  <a:schemeClr val="lt1"/>
                </a:solidFill>
              </a:rPr>
              <a:t>{FileRef}</a:t>
            </a:r>
            <a:endParaRPr lang="en-US" sz="800" dirty="0">
              <a:solidFill>
                <a:schemeClr val="lt1"/>
              </a:solidFill>
            </a:endParaRPr>
          </a:p>
        </p:txBody>
      </p:sp>
      <p:sp>
        <p:nvSpPr>
          <p:cNvPr id="7" name="TextBox 6">
            <a:extLst>
              <a:ext uri="{FF2B5EF4-FFF2-40B4-BE49-F238E27FC236}">
                <a16:creationId xmlns:a16="http://schemas.microsoft.com/office/drawing/2014/main" id="{AFC753E0-B94D-2E44-B2BB-5A42BBF574D5}"/>
              </a:ext>
            </a:extLst>
          </p:cNvPr>
          <p:cNvSpPr txBox="1"/>
          <p:nvPr userDrawn="1">
            <p:custDataLst>
              <p:custData r:id="rId6"/>
            </p:custDataLst>
          </p:nvPr>
        </p:nvSpPr>
        <p:spPr>
          <a:xfrm>
            <a:off x="475200" y="6206400"/>
            <a:ext cx="5936537" cy="216000"/>
          </a:xfrm>
          <a:prstGeom prst="rect">
            <a:avLst/>
          </a:prstGeom>
          <a:noFill/>
        </p:spPr>
        <p:txBody>
          <a:bodyPr wrap="squar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kern="1200" dirty="0">
                <a:solidFill>
                  <a:schemeClr val="lt1"/>
                </a:solidFill>
                <a:effectLst/>
                <a:latin typeface="+mn-lt"/>
                <a:ea typeface="+mn-ea"/>
                <a:cs typeface="+mn-cs"/>
              </a:rPr>
              <a:t>A business of </a:t>
            </a:r>
            <a:r>
              <a:rPr lang="en-US" sz="1400" kern="1200">
                <a:solidFill>
                  <a:schemeClr val="lt1"/>
                </a:solidFill>
                <a:effectLst/>
                <a:latin typeface="+mn-lt"/>
                <a:ea typeface="+mn-ea"/>
                <a:cs typeface="+mn-cs"/>
              </a:rPr>
              <a:t>Marsh McLennan</a:t>
            </a:r>
            <a:endParaRPr lang="en-US" sz="1400" kern="1200" dirty="0">
              <a:solidFill>
                <a:schemeClr val="lt1"/>
              </a:solidFill>
              <a:effectLst/>
              <a:latin typeface="+mn-lt"/>
              <a:ea typeface="+mn-ea"/>
              <a:cs typeface="+mn-cs"/>
            </a:endParaRPr>
          </a:p>
        </p:txBody>
      </p:sp>
      <p:pic>
        <p:nvPicPr>
          <p:cNvPr id="3" name="MainBackLogo_WHITE" descr="The Marsh McLennan Agency company logo.">
            <a:extLst>
              <a:ext uri="{FF2B5EF4-FFF2-40B4-BE49-F238E27FC236}">
                <a16:creationId xmlns:a16="http://schemas.microsoft.com/office/drawing/2014/main" id="{B7A93293-4232-B356-B5B3-B9F06DDF4A89}"/>
              </a:ext>
            </a:extLst>
          </p:cNvPr>
          <p:cNvPicPr>
            <a:picLocks noChangeAspect="1"/>
          </p:cNvPicPr>
          <p:nvPr userDrawn="1"/>
        </p:nvPicPr>
        <p:blipFill>
          <a:blip r:embed="rId9"/>
          <a:stretch>
            <a:fillRect/>
          </a:stretch>
        </p:blipFill>
        <p:spPr bwMode="invGray">
          <a:xfrm>
            <a:off x="486029" y="345567"/>
            <a:ext cx="2273813" cy="423673"/>
          </a:xfrm>
          <a:prstGeom prst="rect">
            <a:avLst/>
          </a:prstGeom>
        </p:spPr>
      </p:pic>
      <p:pic>
        <p:nvPicPr>
          <p:cNvPr id="9" name="MainBackLogo_COLOUR" descr="The Marsh McLennan Agency company logo." hidden="1">
            <a:extLst>
              <a:ext uri="{FF2B5EF4-FFF2-40B4-BE49-F238E27FC236}">
                <a16:creationId xmlns:a16="http://schemas.microsoft.com/office/drawing/2014/main" id="{9C8112DA-46A6-CC41-BF91-BB9C3C03FB58}"/>
              </a:ext>
            </a:extLst>
          </p:cNvPr>
          <p:cNvPicPr>
            <a:picLocks noChangeAspect="1"/>
          </p:cNvPicPr>
          <p:nvPr userDrawn="1"/>
        </p:nvPicPr>
        <p:blipFill>
          <a:blip r:embed="rId10"/>
          <a:stretch>
            <a:fillRect/>
          </a:stretch>
        </p:blipFill>
        <p:spPr bwMode="invGray">
          <a:xfrm>
            <a:off x="486029" y="345567"/>
            <a:ext cx="2276861" cy="423673"/>
          </a:xfrm>
          <a:prstGeom prst="rect">
            <a:avLst/>
          </a:prstGeom>
        </p:spPr>
      </p:pic>
    </p:spTree>
    <p:custDataLst>
      <p:custData r:id="rId1"/>
    </p:custDataLst>
    <p:extLst>
      <p:ext uri="{BB962C8B-B14F-4D97-AF65-F5344CB8AC3E}">
        <p14:creationId xmlns:p14="http://schemas.microsoft.com/office/powerpoint/2010/main" val="4133995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Divider blue gradien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 y="10440"/>
            <a:ext cx="12210619" cy="6847559"/>
          </a:xfrm>
          <a:prstGeom prst="rect">
            <a:avLst/>
          </a:prstGeom>
        </p:spPr>
      </p:pic>
      <p:sp>
        <p:nvSpPr>
          <p:cNvPr id="5" name="Title 1"/>
          <p:cNvSpPr>
            <a:spLocks noGrp="1"/>
          </p:cNvSpPr>
          <p:nvPr>
            <p:ph type="title" hasCustomPrompt="1"/>
          </p:nvPr>
        </p:nvSpPr>
        <p:spPr>
          <a:xfrm>
            <a:off x="457200" y="928835"/>
            <a:ext cx="8621059" cy="5029200"/>
          </a:xfrm>
          <a:prstGeom prst="rect">
            <a:avLst/>
          </a:prstGeom>
        </p:spPr>
        <p:txBody>
          <a:bodyPr anchor="ctr"/>
          <a:lstStyle>
            <a:lvl1pPr>
              <a:lnSpc>
                <a:spcPct val="90000"/>
              </a:lnSpc>
              <a:defRPr sz="5400">
                <a:solidFill>
                  <a:schemeClr val="tx2"/>
                </a:solidFill>
              </a:defRPr>
            </a:lvl1pPr>
          </a:lstStyle>
          <a:p>
            <a:pPr lvl="0"/>
            <a:r>
              <a:rPr lang="en-US" dirty="0"/>
              <a:t>This slide is for </a:t>
            </a:r>
            <a:br>
              <a:rPr lang="en-US" dirty="0"/>
            </a:br>
            <a:r>
              <a:rPr lang="en-US" dirty="0"/>
              <a:t>divider, statement </a:t>
            </a:r>
            <a:br>
              <a:rPr lang="en-US" dirty="0"/>
            </a:br>
            <a:r>
              <a:rPr lang="en-US" dirty="0"/>
              <a:t>or takeaway.</a:t>
            </a:r>
          </a:p>
        </p:txBody>
      </p:sp>
    </p:spTree>
    <p:extLst>
      <p:ext uri="{BB962C8B-B14F-4D97-AF65-F5344CB8AC3E}">
        <p14:creationId xmlns:p14="http://schemas.microsoft.com/office/powerpoint/2010/main" val="12434144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Divider Blue Turquoise gradi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 y="10440"/>
            <a:ext cx="12210619" cy="6847559"/>
          </a:xfrm>
          <a:prstGeom prst="rect">
            <a:avLst/>
          </a:prstGeom>
        </p:spPr>
      </p:pic>
      <p:sp>
        <p:nvSpPr>
          <p:cNvPr id="5" name="Title 1"/>
          <p:cNvSpPr>
            <a:spLocks noGrp="1"/>
          </p:cNvSpPr>
          <p:nvPr>
            <p:ph type="title" hasCustomPrompt="1"/>
          </p:nvPr>
        </p:nvSpPr>
        <p:spPr>
          <a:xfrm>
            <a:off x="457200" y="928835"/>
            <a:ext cx="8621059" cy="5029200"/>
          </a:xfrm>
          <a:prstGeom prst="rect">
            <a:avLst/>
          </a:prstGeom>
        </p:spPr>
        <p:txBody>
          <a:bodyPr anchor="ctr"/>
          <a:lstStyle>
            <a:lvl1pPr>
              <a:lnSpc>
                <a:spcPct val="90000"/>
              </a:lnSpc>
              <a:defRPr sz="5400">
                <a:gradFill>
                  <a:gsLst>
                    <a:gs pos="35000">
                      <a:schemeClr val="accent1"/>
                    </a:gs>
                    <a:gs pos="100000">
                      <a:srgbClr val="00B0A8"/>
                    </a:gs>
                  </a:gsLst>
                  <a:lin ang="18900000" scaled="0"/>
                </a:gradFill>
              </a:defRPr>
            </a:lvl1pPr>
          </a:lstStyle>
          <a:p>
            <a:pPr lvl="0"/>
            <a:r>
              <a:rPr lang="en-US" dirty="0"/>
              <a:t>This slide is for </a:t>
            </a:r>
            <a:br>
              <a:rPr lang="en-US" dirty="0"/>
            </a:br>
            <a:r>
              <a:rPr lang="en-US" dirty="0"/>
              <a:t>divider, statement </a:t>
            </a:r>
            <a:br>
              <a:rPr lang="en-US" dirty="0"/>
            </a:br>
            <a:r>
              <a:rPr lang="en-US" dirty="0"/>
              <a:t>or takeaway.</a:t>
            </a:r>
          </a:p>
        </p:txBody>
      </p:sp>
    </p:spTree>
    <p:extLst>
      <p:ext uri="{BB962C8B-B14F-4D97-AF65-F5344CB8AC3E}">
        <p14:creationId xmlns:p14="http://schemas.microsoft.com/office/powerpoint/2010/main" val="2384540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US" dirty="0"/>
              <a:t>Click to </a:t>
            </a:r>
            <a:r>
              <a:rPr lang="en-US"/>
              <a:t>add title</a:t>
            </a:r>
            <a:endParaRPr lang="en-US" dirty="0"/>
          </a:p>
        </p:txBody>
      </p:sp>
      <p:sp>
        <p:nvSpPr>
          <p:cNvPr id="3" name="Content Placeholder 2"/>
          <p:cNvSpPr>
            <a:spLocks noGrp="1"/>
          </p:cNvSpPr>
          <p:nvPr>
            <p:ph idx="1" hasCustomPrompt="1"/>
            <p:custDataLst>
              <p:custData r:id="rId2"/>
            </p:custDataLst>
          </p:nvPr>
        </p:nvSpPr>
        <p:spPr/>
        <p:txBody>
          <a:bodyPr/>
          <a:lstStyle/>
          <a:p>
            <a:pPr lvl="0"/>
            <a:r>
              <a:rPr lang="en-US" dirty="0"/>
              <a:t>Click to </a:t>
            </a:r>
            <a:r>
              <a:rPr lang="en-US"/>
              <a:t>add text</a:t>
            </a:r>
            <a:endParaRPr lang="en-US" dirty="0"/>
          </a:p>
        </p:txBody>
      </p:sp>
      <p:sp>
        <p:nvSpPr>
          <p:cNvPr id="4" name="Slide Number Placeholder 3"/>
          <p:cNvSpPr>
            <a:spLocks noGrp="1"/>
          </p:cNvSpPr>
          <p:nvPr>
            <p:ph type="sldNum" sz="quarter" idx="10"/>
          </p:nvPr>
        </p:nvSpPr>
        <p:spPr/>
        <p:txBody>
          <a:bodyPr/>
          <a:lstStyle/>
          <a:p>
            <a:pPr algn="r"/>
            <a:fld id="{DF66040D-6F20-4F4B-8995-856BEECD84BE}" type="slidenum">
              <a:rPr lang="en-US" smtClean="0"/>
              <a:pPr algn="r"/>
              <a:t>‹#›</a:t>
            </a:fld>
            <a:endParaRPr lang="en-US" dirty="0"/>
          </a:p>
        </p:txBody>
      </p:sp>
      <p:sp>
        <p:nvSpPr>
          <p:cNvPr id="7" name="Text Placeholder 6"/>
          <p:cNvSpPr>
            <a:spLocks noGrp="1"/>
          </p:cNvSpPr>
          <p:nvPr>
            <p:ph type="body" sz="quarter" idx="12" hasCustomPrompt="1"/>
            <p:custDataLst>
              <p:custData r:id="rId3"/>
            </p:custDataLst>
          </p:nvPr>
        </p:nvSpPr>
        <p:spPr>
          <a:xfrm>
            <a:off x="485776" y="806400"/>
            <a:ext cx="11226800" cy="320400"/>
          </a:xfrm>
        </p:spPr>
        <p:txBody>
          <a:bodyPr/>
          <a:lstStyle>
            <a:lvl1pPr marL="0" indent="0">
              <a:buNone/>
              <a:defRPr b="0">
                <a:solidFill>
                  <a:schemeClr val="dk2"/>
                </a:solidFill>
              </a:defRPr>
            </a:lvl1pPr>
          </a:lstStyle>
          <a:p>
            <a:pPr lvl="0"/>
            <a:r>
              <a:rPr lang="en-US"/>
              <a:t>Click to add subtitle</a:t>
            </a:r>
            <a:endParaRPr lang="en-US" dirty="0"/>
          </a:p>
        </p:txBody>
      </p:sp>
      <p:sp>
        <p:nvSpPr>
          <p:cNvPr id="6" name="Footer Placeholder 5">
            <a:extLst>
              <a:ext uri="{FF2B5EF4-FFF2-40B4-BE49-F238E27FC236}">
                <a16:creationId xmlns:a16="http://schemas.microsoft.com/office/drawing/2014/main" id="{5A919AA1-7F73-ADE7-A8A5-0585E073726C}"/>
              </a:ext>
            </a:extLst>
          </p:cNvPr>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760007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US" dirty="0"/>
              <a:t>Click to </a:t>
            </a:r>
            <a:r>
              <a:rPr lang="en-US"/>
              <a:t>add title</a:t>
            </a:r>
            <a:endParaRPr lang="en-US" dirty="0"/>
          </a:p>
        </p:txBody>
      </p:sp>
      <p:sp>
        <p:nvSpPr>
          <p:cNvPr id="3" name="Slide Number Placeholder 2"/>
          <p:cNvSpPr>
            <a:spLocks noGrp="1"/>
          </p:cNvSpPr>
          <p:nvPr>
            <p:ph type="sldNum" sz="quarter" idx="10"/>
          </p:nvPr>
        </p:nvSpPr>
        <p:spPr/>
        <p:txBody>
          <a:bodyPr/>
          <a:lstStyle/>
          <a:p>
            <a:pPr algn="r"/>
            <a:fld id="{DF66040D-6F20-4F4B-8995-856BEECD84BE}" type="slidenum">
              <a:rPr lang="en-US" smtClean="0"/>
              <a:pPr algn="r"/>
              <a:t>‹#›</a:t>
            </a:fld>
            <a:endParaRPr lang="en-US" dirty="0"/>
          </a:p>
        </p:txBody>
      </p:sp>
      <p:sp>
        <p:nvSpPr>
          <p:cNvPr id="6" name="Text Placeholder 5"/>
          <p:cNvSpPr>
            <a:spLocks noGrp="1"/>
          </p:cNvSpPr>
          <p:nvPr>
            <p:ph type="body" sz="quarter" idx="12" hasCustomPrompt="1"/>
            <p:custDataLst>
              <p:custData r:id="rId2"/>
            </p:custDataLst>
          </p:nvPr>
        </p:nvSpPr>
        <p:spPr>
          <a:xfrm>
            <a:off x="485775" y="806400"/>
            <a:ext cx="11225025" cy="320400"/>
          </a:xfrm>
        </p:spPr>
        <p:txBody>
          <a:bodyPr/>
          <a:lstStyle>
            <a:lvl1pPr marL="0" indent="0">
              <a:buNone/>
              <a:defRPr b="0">
                <a:solidFill>
                  <a:schemeClr val="dk2"/>
                </a:solidFill>
              </a:defRPr>
            </a:lvl1pPr>
          </a:lstStyle>
          <a:p>
            <a:pPr lvl="0"/>
            <a:r>
              <a:rPr lang="en-US"/>
              <a:t>Click to add subtitle</a:t>
            </a:r>
            <a:endParaRPr lang="en-US" dirty="0"/>
          </a:p>
        </p:txBody>
      </p:sp>
      <p:sp>
        <p:nvSpPr>
          <p:cNvPr id="5" name="Footer Placeholder 4">
            <a:extLst>
              <a:ext uri="{FF2B5EF4-FFF2-40B4-BE49-F238E27FC236}">
                <a16:creationId xmlns:a16="http://schemas.microsoft.com/office/drawing/2014/main" id="{2264C7DF-0B69-60B4-EAC3-E80CE3236247}"/>
              </a:ext>
            </a:extLst>
          </p:cNvPr>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1934686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ustDataLst>
      <p:custData r:id="rId1"/>
    </p:custDataLst>
    <p:extLst>
      <p:ext uri="{BB962C8B-B14F-4D97-AF65-F5344CB8AC3E}">
        <p14:creationId xmlns:p14="http://schemas.microsoft.com/office/powerpoint/2010/main" val="751342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US" dirty="0"/>
              <a:t>Click to </a:t>
            </a:r>
            <a:r>
              <a:rPr lang="en-US"/>
              <a:t>add title</a:t>
            </a:r>
            <a:endParaRPr lang="en-US" dirty="0"/>
          </a:p>
        </p:txBody>
      </p:sp>
      <p:sp>
        <p:nvSpPr>
          <p:cNvPr id="3" name="Content Placeholder 2"/>
          <p:cNvSpPr>
            <a:spLocks noGrp="1"/>
          </p:cNvSpPr>
          <p:nvPr>
            <p:ph sz="half" idx="1" hasCustomPrompt="1"/>
            <p:custDataLst>
              <p:custData r:id="rId2"/>
            </p:custDataLst>
          </p:nvPr>
        </p:nvSpPr>
        <p:spPr>
          <a:xfrm>
            <a:off x="485775" y="1609725"/>
            <a:ext cx="5495925" cy="4514850"/>
          </a:xfrm>
        </p:spPr>
        <p:txBody>
          <a:bodyPr/>
          <a:lstStyle/>
          <a:p>
            <a:pPr lvl="0"/>
            <a:r>
              <a:rPr lang="en-US" dirty="0"/>
              <a:t>Click to </a:t>
            </a:r>
            <a:r>
              <a:rPr lang="en-US"/>
              <a:t>add text</a:t>
            </a:r>
            <a:endParaRPr lang="en-US" dirty="0"/>
          </a:p>
        </p:txBody>
      </p:sp>
      <p:sp>
        <p:nvSpPr>
          <p:cNvPr id="4" name="Content Placeholder 3"/>
          <p:cNvSpPr>
            <a:spLocks noGrp="1"/>
          </p:cNvSpPr>
          <p:nvPr>
            <p:ph sz="half" idx="2" hasCustomPrompt="1"/>
            <p:custDataLst>
              <p:custData r:id="rId3"/>
            </p:custDataLst>
          </p:nvPr>
        </p:nvSpPr>
        <p:spPr>
          <a:xfrm>
            <a:off x="6210300" y="1609725"/>
            <a:ext cx="5499100" cy="4514850"/>
          </a:xfrm>
        </p:spPr>
        <p:txBody>
          <a:bodyPr/>
          <a:lstStyle/>
          <a:p>
            <a:pPr lvl="0"/>
            <a:r>
              <a:rPr lang="en-US" dirty="0"/>
              <a:t>Click to </a:t>
            </a:r>
            <a:r>
              <a:rPr lang="en-US"/>
              <a:t>add text</a:t>
            </a:r>
            <a:endParaRPr lang="en-US" dirty="0"/>
          </a:p>
        </p:txBody>
      </p:sp>
      <p:sp>
        <p:nvSpPr>
          <p:cNvPr id="5" name="Slide Number Placeholder 4"/>
          <p:cNvSpPr>
            <a:spLocks noGrp="1"/>
          </p:cNvSpPr>
          <p:nvPr>
            <p:ph type="sldNum" sz="quarter" idx="10"/>
          </p:nvPr>
        </p:nvSpPr>
        <p:spPr/>
        <p:txBody>
          <a:bodyPr/>
          <a:lstStyle/>
          <a:p>
            <a:pPr algn="r"/>
            <a:fld id="{DF66040D-6F20-4F4B-8995-856BEECD84BE}" type="slidenum">
              <a:rPr lang="en-US" smtClean="0"/>
              <a:pPr algn="r"/>
              <a:t>‹#›</a:t>
            </a:fld>
            <a:endParaRPr lang="en-US" dirty="0"/>
          </a:p>
        </p:txBody>
      </p:sp>
      <p:sp>
        <p:nvSpPr>
          <p:cNvPr id="8" name="Text Placeholder 7"/>
          <p:cNvSpPr>
            <a:spLocks noGrp="1"/>
          </p:cNvSpPr>
          <p:nvPr>
            <p:ph type="body" sz="quarter" idx="12" hasCustomPrompt="1"/>
            <p:custDataLst>
              <p:custData r:id="rId4"/>
            </p:custDataLst>
          </p:nvPr>
        </p:nvSpPr>
        <p:spPr>
          <a:xfrm>
            <a:off x="485776" y="806400"/>
            <a:ext cx="11225023" cy="320400"/>
          </a:xfrm>
        </p:spPr>
        <p:txBody>
          <a:bodyPr/>
          <a:lstStyle>
            <a:lvl1pPr marL="0" indent="0">
              <a:buNone/>
              <a:defRPr b="0">
                <a:solidFill>
                  <a:schemeClr val="dk2"/>
                </a:solidFill>
              </a:defRPr>
            </a:lvl1pPr>
          </a:lstStyle>
          <a:p>
            <a:pPr lvl="0"/>
            <a:r>
              <a:rPr lang="en-US"/>
              <a:t>Click to add subtitle</a:t>
            </a:r>
            <a:endParaRPr lang="en-US" dirty="0"/>
          </a:p>
        </p:txBody>
      </p:sp>
      <p:sp>
        <p:nvSpPr>
          <p:cNvPr id="7" name="Footer Placeholder 6">
            <a:extLst>
              <a:ext uri="{FF2B5EF4-FFF2-40B4-BE49-F238E27FC236}">
                <a16:creationId xmlns:a16="http://schemas.microsoft.com/office/drawing/2014/main" id="{B336F477-1763-000A-AB38-1C1C712F07C1}"/>
              </a:ext>
            </a:extLst>
          </p:cNvPr>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2370606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2 Content and Content">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1"/>
            </p:custDataLst>
          </p:nvPr>
        </p:nvSpPr>
        <p:spPr/>
        <p:txBody>
          <a:bodyPr/>
          <a:lstStyle/>
          <a:p>
            <a:r>
              <a:rPr lang="en-US" dirty="0"/>
              <a:t>Click to </a:t>
            </a:r>
            <a:r>
              <a:rPr lang="en-US"/>
              <a:t>add title</a:t>
            </a:r>
            <a:endParaRPr lang="en-US" dirty="0"/>
          </a:p>
        </p:txBody>
      </p:sp>
      <p:sp>
        <p:nvSpPr>
          <p:cNvPr id="3" name="Content Placeholder 2"/>
          <p:cNvSpPr>
            <a:spLocks noGrp="1"/>
          </p:cNvSpPr>
          <p:nvPr>
            <p:ph sz="quarter" idx="1" hasCustomPrompt="1"/>
            <p:custDataLst>
              <p:custData r:id="rId2"/>
            </p:custDataLst>
          </p:nvPr>
        </p:nvSpPr>
        <p:spPr>
          <a:xfrm>
            <a:off x="482601" y="1609725"/>
            <a:ext cx="3581400" cy="4514850"/>
          </a:xfrm>
        </p:spPr>
        <p:txBody>
          <a:bodyPr/>
          <a:lstStyle/>
          <a:p>
            <a:pPr lvl="0"/>
            <a:r>
              <a:rPr lang="en-US" dirty="0"/>
              <a:t>Click to </a:t>
            </a:r>
            <a:r>
              <a:rPr lang="en-US"/>
              <a:t>add text</a:t>
            </a:r>
            <a:endParaRPr lang="en-US" dirty="0"/>
          </a:p>
        </p:txBody>
      </p:sp>
      <p:sp>
        <p:nvSpPr>
          <p:cNvPr id="4" name="Content Placeholder 3"/>
          <p:cNvSpPr>
            <a:spLocks noGrp="1"/>
          </p:cNvSpPr>
          <p:nvPr>
            <p:ph sz="quarter" idx="2" hasCustomPrompt="1"/>
            <p:custDataLst>
              <p:custData r:id="rId3"/>
            </p:custDataLst>
          </p:nvPr>
        </p:nvSpPr>
        <p:spPr>
          <a:xfrm>
            <a:off x="4305300" y="1609726"/>
            <a:ext cx="3581400" cy="4514850"/>
          </a:xfrm>
        </p:spPr>
        <p:txBody>
          <a:bodyPr/>
          <a:lstStyle/>
          <a:p>
            <a:pPr lvl="0"/>
            <a:r>
              <a:rPr lang="en-US" dirty="0"/>
              <a:t>Click to </a:t>
            </a:r>
            <a:r>
              <a:rPr lang="en-US"/>
              <a:t>add text</a:t>
            </a:r>
            <a:endParaRPr lang="en-US" dirty="0"/>
          </a:p>
        </p:txBody>
      </p:sp>
      <p:sp>
        <p:nvSpPr>
          <p:cNvPr id="5" name="Content Placeholder 4"/>
          <p:cNvSpPr>
            <a:spLocks noGrp="1"/>
          </p:cNvSpPr>
          <p:nvPr>
            <p:ph sz="half" idx="3" hasCustomPrompt="1"/>
            <p:custDataLst>
              <p:custData r:id="rId4"/>
            </p:custDataLst>
          </p:nvPr>
        </p:nvSpPr>
        <p:spPr>
          <a:xfrm>
            <a:off x="8128000" y="1609725"/>
            <a:ext cx="3581400" cy="4514850"/>
          </a:xfrm>
        </p:spPr>
        <p:txBody>
          <a:bodyPr/>
          <a:lstStyle/>
          <a:p>
            <a:pPr lvl="0"/>
            <a:r>
              <a:rPr lang="en-US" dirty="0"/>
              <a:t>Click to </a:t>
            </a:r>
            <a:r>
              <a:rPr lang="en-US"/>
              <a:t>add text</a:t>
            </a:r>
            <a:endParaRPr lang="en-US" dirty="0"/>
          </a:p>
        </p:txBody>
      </p:sp>
      <p:sp>
        <p:nvSpPr>
          <p:cNvPr id="6" name="Slide Number Placeholder 5"/>
          <p:cNvSpPr>
            <a:spLocks noGrp="1"/>
          </p:cNvSpPr>
          <p:nvPr>
            <p:ph type="sldNum" sz="quarter" idx="10"/>
          </p:nvPr>
        </p:nvSpPr>
        <p:spPr/>
        <p:txBody>
          <a:bodyPr/>
          <a:lstStyle/>
          <a:p>
            <a:pPr algn="r"/>
            <a:fld id="{DF66040D-6F20-4F4B-8995-856BEECD84BE}" type="slidenum">
              <a:rPr lang="en-US" smtClean="0"/>
              <a:pPr algn="r"/>
              <a:t>‹#›</a:t>
            </a:fld>
            <a:endParaRPr lang="en-US" dirty="0"/>
          </a:p>
        </p:txBody>
      </p:sp>
      <p:sp>
        <p:nvSpPr>
          <p:cNvPr id="9" name="Text Placeholder 8"/>
          <p:cNvSpPr>
            <a:spLocks noGrp="1"/>
          </p:cNvSpPr>
          <p:nvPr>
            <p:ph type="body" sz="quarter" idx="12" hasCustomPrompt="1"/>
            <p:custDataLst>
              <p:custData r:id="rId5"/>
            </p:custDataLst>
          </p:nvPr>
        </p:nvSpPr>
        <p:spPr>
          <a:xfrm>
            <a:off x="485775" y="806400"/>
            <a:ext cx="11223623" cy="320400"/>
          </a:xfrm>
        </p:spPr>
        <p:txBody>
          <a:bodyPr/>
          <a:lstStyle>
            <a:lvl1pPr marL="0" indent="0">
              <a:buNone/>
              <a:defRPr b="0">
                <a:solidFill>
                  <a:schemeClr val="dk2"/>
                </a:solidFill>
              </a:defRPr>
            </a:lvl1pPr>
          </a:lstStyle>
          <a:p>
            <a:pPr lvl="0"/>
            <a:r>
              <a:rPr lang="en-US"/>
              <a:t>Click to add subtitle</a:t>
            </a:r>
            <a:endParaRPr lang="en-US" dirty="0"/>
          </a:p>
        </p:txBody>
      </p:sp>
      <p:sp>
        <p:nvSpPr>
          <p:cNvPr id="8" name="Footer Placeholder 7">
            <a:extLst>
              <a:ext uri="{FF2B5EF4-FFF2-40B4-BE49-F238E27FC236}">
                <a16:creationId xmlns:a16="http://schemas.microsoft.com/office/drawing/2014/main" id="{E9A22F79-3E22-6986-244A-976B0A6FBB3F}"/>
              </a:ext>
            </a:extLst>
          </p:cNvPr>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3756327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2" name="Title 1"/>
          <p:cNvSpPr>
            <a:spLocks noGrp="1"/>
          </p:cNvSpPr>
          <p:nvPr>
            <p:ph type="title" sz="quarter" hasCustomPrompt="1"/>
            <p:custDataLst>
              <p:custData r:id="rId1"/>
            </p:custDataLst>
          </p:nvPr>
        </p:nvSpPr>
        <p:spPr/>
        <p:txBody>
          <a:bodyPr/>
          <a:lstStyle/>
          <a:p>
            <a:r>
              <a:rPr lang="en-US" dirty="0"/>
              <a:t>Click to </a:t>
            </a:r>
            <a:r>
              <a:rPr lang="en-US"/>
              <a:t>add title</a:t>
            </a:r>
            <a:endParaRPr lang="en-US" dirty="0"/>
          </a:p>
        </p:txBody>
      </p:sp>
      <p:sp>
        <p:nvSpPr>
          <p:cNvPr id="3" name="Content Placeholder 2"/>
          <p:cNvSpPr>
            <a:spLocks noGrp="1"/>
          </p:cNvSpPr>
          <p:nvPr>
            <p:ph sz="quarter" idx="1" hasCustomPrompt="1"/>
            <p:custDataLst>
              <p:custData r:id="rId2"/>
            </p:custDataLst>
          </p:nvPr>
        </p:nvSpPr>
        <p:spPr>
          <a:xfrm>
            <a:off x="485775" y="1609725"/>
            <a:ext cx="2625725" cy="4511675"/>
          </a:xfrm>
        </p:spPr>
        <p:txBody>
          <a:bodyPr/>
          <a:lstStyle/>
          <a:p>
            <a:pPr lvl="0"/>
            <a:r>
              <a:rPr lang="en-US" dirty="0"/>
              <a:t>Click to </a:t>
            </a:r>
            <a:r>
              <a:rPr lang="en-US"/>
              <a:t>add text</a:t>
            </a:r>
            <a:endParaRPr lang="en-US" dirty="0"/>
          </a:p>
        </p:txBody>
      </p:sp>
      <p:sp>
        <p:nvSpPr>
          <p:cNvPr id="4" name="Content Placeholder 3"/>
          <p:cNvSpPr>
            <a:spLocks noGrp="1"/>
          </p:cNvSpPr>
          <p:nvPr>
            <p:ph sz="quarter" idx="2" hasCustomPrompt="1"/>
            <p:custDataLst>
              <p:custData r:id="rId3"/>
            </p:custDataLst>
          </p:nvPr>
        </p:nvSpPr>
        <p:spPr>
          <a:xfrm>
            <a:off x="3352800" y="1609725"/>
            <a:ext cx="2628900" cy="4511675"/>
          </a:xfrm>
        </p:spPr>
        <p:txBody>
          <a:bodyPr/>
          <a:lstStyle/>
          <a:p>
            <a:pPr lvl="0"/>
            <a:r>
              <a:rPr lang="en-US" dirty="0"/>
              <a:t>Click to </a:t>
            </a:r>
            <a:r>
              <a:rPr lang="en-US"/>
              <a:t>add text</a:t>
            </a:r>
            <a:endParaRPr lang="en-US" dirty="0"/>
          </a:p>
        </p:txBody>
      </p:sp>
      <p:sp>
        <p:nvSpPr>
          <p:cNvPr id="5" name="Content Placeholder 4"/>
          <p:cNvSpPr>
            <a:spLocks noGrp="1"/>
          </p:cNvSpPr>
          <p:nvPr>
            <p:ph sz="quarter" idx="3" hasCustomPrompt="1"/>
            <p:custDataLst>
              <p:custData r:id="rId4"/>
            </p:custDataLst>
          </p:nvPr>
        </p:nvSpPr>
        <p:spPr>
          <a:xfrm>
            <a:off x="6210300" y="1609726"/>
            <a:ext cx="2628900" cy="4514850"/>
          </a:xfrm>
        </p:spPr>
        <p:txBody>
          <a:bodyPr/>
          <a:lstStyle/>
          <a:p>
            <a:pPr lvl="0"/>
            <a:r>
              <a:rPr lang="en-US" dirty="0"/>
              <a:t>Click to </a:t>
            </a:r>
            <a:r>
              <a:rPr lang="en-US"/>
              <a:t>add text</a:t>
            </a:r>
            <a:endParaRPr lang="en-US" dirty="0"/>
          </a:p>
        </p:txBody>
      </p:sp>
      <p:sp>
        <p:nvSpPr>
          <p:cNvPr id="6" name="Content Placeholder 5"/>
          <p:cNvSpPr>
            <a:spLocks noGrp="1"/>
          </p:cNvSpPr>
          <p:nvPr>
            <p:ph sz="quarter" idx="4" hasCustomPrompt="1"/>
            <p:custDataLst>
              <p:custData r:id="rId5"/>
            </p:custDataLst>
          </p:nvPr>
        </p:nvSpPr>
        <p:spPr>
          <a:xfrm>
            <a:off x="9080500" y="1609726"/>
            <a:ext cx="2628900" cy="4514850"/>
          </a:xfrm>
        </p:spPr>
        <p:txBody>
          <a:bodyPr/>
          <a:lstStyle/>
          <a:p>
            <a:pPr lvl="0"/>
            <a:r>
              <a:rPr lang="en-US" dirty="0"/>
              <a:t>Click to </a:t>
            </a:r>
            <a:r>
              <a:rPr lang="en-US"/>
              <a:t>add text</a:t>
            </a:r>
            <a:endParaRPr lang="en-US" dirty="0"/>
          </a:p>
        </p:txBody>
      </p:sp>
      <p:sp>
        <p:nvSpPr>
          <p:cNvPr id="7" name="Slide Number Placeholder 6"/>
          <p:cNvSpPr>
            <a:spLocks noGrp="1"/>
          </p:cNvSpPr>
          <p:nvPr>
            <p:ph type="sldNum" sz="quarter" idx="10"/>
          </p:nvPr>
        </p:nvSpPr>
        <p:spPr/>
        <p:txBody>
          <a:bodyPr/>
          <a:lstStyle/>
          <a:p>
            <a:pPr algn="r"/>
            <a:fld id="{DF66040D-6F20-4F4B-8995-856BEECD84BE}" type="slidenum">
              <a:rPr lang="en-US" smtClean="0"/>
              <a:pPr algn="r"/>
              <a:t>‹#›</a:t>
            </a:fld>
            <a:endParaRPr lang="en-US" dirty="0"/>
          </a:p>
        </p:txBody>
      </p:sp>
      <p:sp>
        <p:nvSpPr>
          <p:cNvPr id="10" name="Text Placeholder 9"/>
          <p:cNvSpPr>
            <a:spLocks noGrp="1"/>
          </p:cNvSpPr>
          <p:nvPr>
            <p:ph type="body" sz="quarter" idx="12" hasCustomPrompt="1"/>
            <p:custDataLst>
              <p:custData r:id="rId6"/>
            </p:custDataLst>
          </p:nvPr>
        </p:nvSpPr>
        <p:spPr>
          <a:xfrm>
            <a:off x="485777" y="806400"/>
            <a:ext cx="11223622" cy="320400"/>
          </a:xfrm>
        </p:spPr>
        <p:txBody>
          <a:bodyPr/>
          <a:lstStyle>
            <a:lvl1pPr marL="0" indent="0">
              <a:buNone/>
              <a:defRPr b="0">
                <a:solidFill>
                  <a:schemeClr val="dk2"/>
                </a:solidFill>
              </a:defRPr>
            </a:lvl1pPr>
          </a:lstStyle>
          <a:p>
            <a:pPr lvl="0"/>
            <a:r>
              <a:rPr lang="en-US"/>
              <a:t>Click to add subtitle</a:t>
            </a:r>
            <a:endParaRPr lang="en-US" dirty="0"/>
          </a:p>
        </p:txBody>
      </p:sp>
      <p:sp>
        <p:nvSpPr>
          <p:cNvPr id="9" name="Footer Placeholder 8">
            <a:extLst>
              <a:ext uri="{FF2B5EF4-FFF2-40B4-BE49-F238E27FC236}">
                <a16:creationId xmlns:a16="http://schemas.microsoft.com/office/drawing/2014/main" id="{4CB7B0D0-94BC-D56D-FCBB-AB43BBBE2CC1}"/>
              </a:ext>
            </a:extLst>
          </p:cNvPr>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2717505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Agenda">
    <p:bg>
      <p:bgPr>
        <a:blipFill>
          <a:blip r:embed="rId5"/>
          <a:stretch>
            <a:fillRect/>
          </a:stretch>
        </a:blipFill>
        <a:effectLst/>
      </p:bgPr>
    </p:bg>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BBFED26F-A95B-E44E-8707-E9C9C09E6F92}"/>
              </a:ext>
            </a:extLst>
          </p:cNvPr>
          <p:cNvSpPr>
            <a:spLocks noGrp="1"/>
          </p:cNvSpPr>
          <p:nvPr>
            <p:ph type="body" sz="quarter" idx="12" hasCustomPrompt="1"/>
            <p:custDataLst>
              <p:custData r:id="rId2"/>
            </p:custDataLst>
          </p:nvPr>
        </p:nvSpPr>
        <p:spPr>
          <a:xfrm>
            <a:off x="485775" y="362464"/>
            <a:ext cx="5495925" cy="5758935"/>
          </a:xfrm>
        </p:spPr>
        <p:txBody>
          <a:bodyPr/>
          <a:lstStyle>
            <a:lvl1pPr marL="233363" indent="-233363">
              <a:lnSpc>
                <a:spcPct val="90000"/>
              </a:lnSpc>
              <a:spcBef>
                <a:spcPts val="900"/>
              </a:spcBef>
              <a:buFont typeface="+mj-lt"/>
              <a:buAutoNum type="arabicPeriod"/>
              <a:tabLst/>
              <a:defRPr>
                <a:solidFill>
                  <a:schemeClr val="dk2"/>
                </a:solidFill>
              </a:defRPr>
            </a:lvl1pPr>
            <a:lvl2pPr>
              <a:buNone/>
              <a:defRPr/>
            </a:lvl2pPr>
          </a:lstStyle>
          <a:p>
            <a:pPr lvl="0"/>
            <a:r>
              <a:rPr lang="en-US"/>
              <a:t>Click to add topic</a:t>
            </a:r>
            <a:endParaRPr lang="en-US" dirty="0"/>
          </a:p>
        </p:txBody>
      </p:sp>
      <p:sp>
        <p:nvSpPr>
          <p:cNvPr id="4" name="Text Placeholder 3"/>
          <p:cNvSpPr>
            <a:spLocks noGrp="1"/>
          </p:cNvSpPr>
          <p:nvPr>
            <p:ph type="body" sz="quarter" idx="13" hasCustomPrompt="1"/>
            <p:custDataLst>
              <p:custData r:id="rId3"/>
            </p:custDataLst>
          </p:nvPr>
        </p:nvSpPr>
        <p:spPr>
          <a:xfrm>
            <a:off x="486000" y="4896000"/>
            <a:ext cx="11224800" cy="1846800"/>
          </a:xfrm>
        </p:spPr>
        <p:txBody>
          <a:bodyPr/>
          <a:lstStyle>
            <a:lvl1pPr marL="0" indent="0" algn="r">
              <a:buNone/>
              <a:defRPr sz="12000" b="1">
                <a:solidFill>
                  <a:schemeClr val="dk2"/>
                </a:solidFill>
              </a:defRPr>
            </a:lvl1pPr>
          </a:lstStyle>
          <a:p>
            <a:pPr lvl="0"/>
            <a:r>
              <a:rPr lang="en-US"/>
              <a:t>Agenda</a:t>
            </a:r>
            <a:endParaRPr lang="en-US" dirty="0"/>
          </a:p>
        </p:txBody>
      </p:sp>
    </p:spTree>
    <p:custDataLst>
      <p:custData r:id="rId1"/>
    </p:custDataLst>
    <p:extLst>
      <p:ext uri="{BB962C8B-B14F-4D97-AF65-F5344CB8AC3E}">
        <p14:creationId xmlns:p14="http://schemas.microsoft.com/office/powerpoint/2010/main" val="3914937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Divider Slide">
    <p:bg>
      <p:bgPr>
        <a:blipFill>
          <a:blip r:embed="rId5"/>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custDataLst>
              <p:custData r:id="rId2"/>
            </p:custDataLst>
          </p:nvPr>
        </p:nvSpPr>
        <p:spPr>
          <a:xfrm>
            <a:off x="482600" y="358774"/>
            <a:ext cx="8308600" cy="5762626"/>
          </a:xfrm>
        </p:spPr>
        <p:txBody>
          <a:bodyPr anchor="ctr" anchorCtr="0"/>
          <a:lstStyle>
            <a:lvl1pPr>
              <a:defRPr sz="5400" b="1">
                <a:solidFill>
                  <a:schemeClr val="dk2"/>
                </a:solidFill>
                <a:latin typeface="+mj-lt"/>
              </a:defRPr>
            </a:lvl1pPr>
          </a:lstStyle>
          <a:p>
            <a:r>
              <a:rPr lang="en-US" dirty="0"/>
              <a:t>Click to </a:t>
            </a:r>
            <a:r>
              <a:rPr lang="en-US"/>
              <a:t>add title</a:t>
            </a:r>
            <a:endParaRPr lang="en-US" dirty="0"/>
          </a:p>
        </p:txBody>
      </p:sp>
      <p:sp>
        <p:nvSpPr>
          <p:cNvPr id="3" name="Text Placeholder 2"/>
          <p:cNvSpPr>
            <a:spLocks noGrp="1"/>
          </p:cNvSpPr>
          <p:nvPr>
            <p:ph type="body" idx="1" hasCustomPrompt="1"/>
            <p:custDataLst>
              <p:custData r:id="rId3"/>
            </p:custDataLst>
          </p:nvPr>
        </p:nvSpPr>
        <p:spPr>
          <a:xfrm>
            <a:off x="7869600" y="630000"/>
            <a:ext cx="4320000" cy="6228000"/>
          </a:xfrm>
        </p:spPr>
        <p:txBody>
          <a:bodyPr wrap="none" lIns="0" tIns="46800" rIns="216000" bIns="0"/>
          <a:lstStyle>
            <a:lvl1pPr marL="0" indent="0" algn="r">
              <a:buNone/>
              <a:defRPr sz="50000" b="1">
                <a:solidFill>
                  <a:schemeClr val="dk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t>
            </a:r>
            <a:endParaRPr lang="en-US" dirty="0"/>
          </a:p>
        </p:txBody>
      </p:sp>
    </p:spTree>
    <p:custDataLst>
      <p:custData r:id="rId1"/>
    </p:custDataLst>
    <p:extLst>
      <p:ext uri="{BB962C8B-B14F-4D97-AF65-F5344CB8AC3E}">
        <p14:creationId xmlns:p14="http://schemas.microsoft.com/office/powerpoint/2010/main" val="3090486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customXml" Target="../../customXml/item2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customXml" Target="../../customXml/item46.xml"/><Relationship Id="rId2" Type="http://schemas.openxmlformats.org/officeDocument/2006/relationships/slideLayout" Target="../slideLayouts/slideLayout2.xml"/><Relationship Id="rId16" Type="http://schemas.openxmlformats.org/officeDocument/2006/relationships/customXml" Target="../../customXml/item1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customXml" Target="../../customXml/item24.xml"/><Relationship Id="rId10" Type="http://schemas.openxmlformats.org/officeDocument/2006/relationships/slideLayout" Target="../slideLayouts/slideLayout10.xml"/><Relationship Id="rId19" Type="http://schemas.openxmlformats.org/officeDocument/2006/relationships/customXml" Target="../../customXml/item6.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customXml" Target="../../customXml/item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custData r:id="rId15"/>
            </p:custDataLst>
          </p:nvPr>
        </p:nvSpPr>
        <p:spPr>
          <a:xfrm>
            <a:off x="485776" y="355601"/>
            <a:ext cx="11223623" cy="495299"/>
          </a:xfrm>
          <a:prstGeom prst="rect">
            <a:avLst/>
          </a:prstGeom>
        </p:spPr>
        <p:txBody>
          <a:bodyPr vert="horz" lIns="0" tIns="0" rIns="0" bIns="0" rtlCol="0" anchor="t">
            <a:noAutofit/>
          </a:bodyPr>
          <a:lstStyle/>
          <a:p>
            <a:r>
              <a:rPr lang="en-US"/>
              <a:t>Click to add title</a:t>
            </a:r>
            <a:endParaRPr lang="en-GB" dirty="0"/>
          </a:p>
        </p:txBody>
      </p:sp>
      <p:sp>
        <p:nvSpPr>
          <p:cNvPr id="3" name="Text Placeholder 2"/>
          <p:cNvSpPr>
            <a:spLocks noGrp="1"/>
          </p:cNvSpPr>
          <p:nvPr>
            <p:ph type="body" idx="1"/>
            <p:custDataLst>
              <p:custData r:id="rId16"/>
            </p:custDataLst>
          </p:nvPr>
        </p:nvSpPr>
        <p:spPr>
          <a:xfrm>
            <a:off x="485776" y="1609725"/>
            <a:ext cx="11223624" cy="4514302"/>
          </a:xfrm>
          <a:prstGeom prst="rect">
            <a:avLst/>
          </a:prstGeom>
        </p:spPr>
        <p:txBody>
          <a:bodyPr vert="horz" lIns="0" tIns="0" rIns="0" bIns="0" rtlCol="0" anchor="t">
            <a:noAutofit/>
          </a:bodyPr>
          <a:lstStyle/>
          <a:p>
            <a:pPr lvl="0"/>
            <a:r>
              <a:rPr lang="en-GB"/>
              <a:t>Click to add text</a:t>
            </a:r>
            <a:endParaRPr lang="en-GB" dirty="0"/>
          </a:p>
        </p:txBody>
      </p:sp>
      <p:sp>
        <p:nvSpPr>
          <p:cNvPr id="4" name="Slide Number Placeholder 3"/>
          <p:cNvSpPr>
            <a:spLocks noGrp="1"/>
          </p:cNvSpPr>
          <p:nvPr>
            <p:ph type="sldNum" sz="quarter" idx="4"/>
            <p:custDataLst>
              <p:custData r:id="rId17"/>
            </p:custDataLst>
          </p:nvPr>
        </p:nvSpPr>
        <p:spPr>
          <a:xfrm>
            <a:off x="11430000" y="6516000"/>
            <a:ext cx="280800" cy="123111"/>
          </a:xfrm>
          <a:prstGeom prst="rect">
            <a:avLst/>
          </a:prstGeom>
          <a:noFill/>
        </p:spPr>
        <p:txBody>
          <a:bodyPr wrap="square" lIns="0" tIns="0" rIns="0" bIns="0" rtlCol="0">
            <a:spAutoFit/>
          </a:bodyPr>
          <a:lstStyle>
            <a:lvl1pPr algn="r">
              <a:defRPr lang="en-GB" sz="800" smtClean="0">
                <a:effectLst/>
              </a:defRPr>
            </a:lvl1pPr>
          </a:lstStyle>
          <a:p>
            <a:pPr algn="r"/>
            <a:fld id="{DF66040D-6F20-4F4B-8995-856BEECD84BE}" type="slidenum">
              <a:rPr lang="en-GB" smtClean="0"/>
              <a:pPr algn="r"/>
              <a:t>‹#›</a:t>
            </a:fld>
            <a:endParaRPr lang="en-GB" dirty="0"/>
          </a:p>
        </p:txBody>
      </p:sp>
      <p:sp>
        <p:nvSpPr>
          <p:cNvPr id="5" name="Footer Placeholder 4"/>
          <p:cNvSpPr>
            <a:spLocks noGrp="1"/>
          </p:cNvSpPr>
          <p:nvPr>
            <p:ph type="ftr" sz="quarter" idx="3"/>
            <p:custDataLst>
              <p:custData r:id="rId18"/>
            </p:custDataLst>
          </p:nvPr>
        </p:nvSpPr>
        <p:spPr>
          <a:xfrm>
            <a:off x="485775" y="6199632"/>
            <a:ext cx="11224768" cy="162052"/>
          </a:xfrm>
          <a:prstGeom prst="rect">
            <a:avLst/>
          </a:prstGeom>
        </p:spPr>
        <p:txBody>
          <a:bodyPr vert="horz" lIns="0" tIns="0" rIns="0" bIns="0" rtlCol="0" anchor="b">
            <a:noAutofit/>
          </a:bodyPr>
          <a:lstStyle>
            <a:lvl1pPr algn="l">
              <a:defRPr lang="en-GB" sz="800" b="0"/>
            </a:lvl1pPr>
          </a:lstStyle>
          <a:p>
            <a:pPr>
              <a:spcAft>
                <a:spcPts val="600"/>
              </a:spcAft>
              <a:buFont typeface="Arial" panose="020B0604020202020204" pitchFamily="34" charset="0"/>
              <a:buNone/>
            </a:pPr>
            <a:endParaRPr lang="en-US" dirty="0"/>
          </a:p>
        </p:txBody>
      </p:sp>
      <p:sp>
        <p:nvSpPr>
          <p:cNvPr id="6" name="TextBox 5">
            <a:extLst>
              <a:ext uri="{FF2B5EF4-FFF2-40B4-BE49-F238E27FC236}">
                <a16:creationId xmlns:a16="http://schemas.microsoft.com/office/drawing/2014/main" id="{B69FD393-055A-F542-7E8F-8CB843A3770A}"/>
              </a:ext>
            </a:extLst>
          </p:cNvPr>
          <p:cNvSpPr txBox="1"/>
          <p:nvPr userDrawn="1">
            <p:custDataLst>
              <p:custData r:id="rId19"/>
            </p:custDataLst>
          </p:nvPr>
        </p:nvSpPr>
        <p:spPr>
          <a:xfrm>
            <a:off x="485775" y="6443980"/>
            <a:ext cx="3668395" cy="107722"/>
          </a:xfrm>
          <a:prstGeom prst="rect">
            <a:avLst/>
          </a:prstGeom>
          <a:noFill/>
        </p:spPr>
        <p:txBody>
          <a:bodyPr vert="horz" wrap="square" lIns="0" tIns="0" rIns="0" bIns="0" rtlCol="0" anchor="b">
            <a:noAutofit/>
          </a:bodyPr>
          <a:lstStyle/>
          <a:p>
            <a:pPr algn="l"/>
            <a:r>
              <a:rPr lang="en-US" sz="700"/>
              <a:t>Marsh &amp; McLennan Agency LLC</a:t>
            </a:r>
            <a:endParaRPr lang="en-US" sz="700" dirty="0" err="1"/>
          </a:p>
        </p:txBody>
      </p:sp>
    </p:spTree>
    <p:custDataLst>
      <p:custData r:id="rId14"/>
    </p:custDataLst>
    <p:extLst>
      <p:ext uri="{BB962C8B-B14F-4D97-AF65-F5344CB8AC3E}">
        <p14:creationId xmlns:p14="http://schemas.microsoft.com/office/powerpoint/2010/main" val="577282148"/>
      </p:ext>
    </p:extLst>
  </p:cSld>
  <p:clrMap bg1="lt1" tx1="dk1" bg2="lt2" tx2="dk2" accent1="accent1" accent2="accent2" accent3="accent3" accent4="accent4" accent5="accent5" accent6="accent6" hlink="hlink" folHlink="folHlink"/>
  <p:sldLayoutIdLst>
    <p:sldLayoutId id="2147483661" r:id="rId1"/>
    <p:sldLayoutId id="2147483715" r:id="rId2"/>
    <p:sldLayoutId id="2147483719" r:id="rId3"/>
    <p:sldLayoutId id="2147483672" r:id="rId4"/>
    <p:sldLayoutId id="2147483716" r:id="rId5"/>
    <p:sldLayoutId id="2147483717" r:id="rId6"/>
    <p:sldLayoutId id="2147483718" r:id="rId7"/>
    <p:sldLayoutId id="2147483688" r:id="rId8"/>
    <p:sldLayoutId id="2147483713" r:id="rId9"/>
    <p:sldLayoutId id="2147483710" r:id="rId10"/>
    <p:sldLayoutId id="2147483720" r:id="rId11"/>
    <p:sldLayoutId id="2147483721" r:id="rId12"/>
  </p:sldLayoutIdLst>
  <p:hf hdr="0" dt="0"/>
  <p:txStyles>
    <p:titleStyle>
      <a:lvl1pPr algn="l" defTabSz="457200" rtl="0" eaLnBrk="1" latinLnBrk="0" hangingPunct="1">
        <a:lnSpc>
          <a:spcPct val="80000"/>
        </a:lnSpc>
        <a:spcBef>
          <a:spcPct val="0"/>
        </a:spcBef>
        <a:buNone/>
        <a:defRPr sz="3000" b="1" kern="1200">
          <a:solidFill>
            <a:srgbClr val="002C77"/>
          </a:solidFill>
          <a:latin typeface="+mj-lt"/>
          <a:ea typeface="+mj-ea"/>
          <a:cs typeface="+mj-cs"/>
        </a:defRPr>
      </a:lvl1pPr>
    </p:titleStyle>
    <p:bodyStyle>
      <a:lvl1pPr marL="228600" indent="-228600" algn="l" defTabSz="457200" rtl="0" eaLnBrk="1" latinLnBrk="0" hangingPunct="1">
        <a:spcBef>
          <a:spcPts val="0"/>
        </a:spcBef>
        <a:spcAft>
          <a:spcPts val="600"/>
        </a:spcAft>
        <a:buFont typeface="Arial" panose="020B0604020202020204" pitchFamily="34" charset="0"/>
        <a:buChar char="•"/>
        <a:defRPr sz="1800" b="0" kern="1200">
          <a:solidFill>
            <a:schemeClr val="tx1"/>
          </a:solidFill>
          <a:latin typeface="+mn-lt"/>
          <a:ea typeface="+mn-ea"/>
          <a:cs typeface="+mn-cs"/>
        </a:defRPr>
      </a:lvl1pPr>
      <a:lvl2pPr marL="457200" indent="-223838" algn="l" defTabSz="457200" rtl="0" eaLnBrk="1" latinLnBrk="0" hangingPunct="1">
        <a:spcBef>
          <a:spcPts val="0"/>
        </a:spcBef>
        <a:spcAft>
          <a:spcPts val="600"/>
        </a:spcAft>
        <a:buFont typeface="Arial" panose="020B0604020202020204" pitchFamily="34" charset="0"/>
        <a:buChar char="–"/>
        <a:tabLst/>
        <a:defRPr sz="1500" kern="1200">
          <a:solidFill>
            <a:schemeClr val="tx1"/>
          </a:solidFill>
          <a:latin typeface="+mn-lt"/>
          <a:ea typeface="+mn-ea"/>
          <a:cs typeface="+mn-cs"/>
        </a:defRPr>
      </a:lvl2pPr>
      <a:lvl3pPr marL="6858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3pPr>
      <a:lvl4pPr marL="914400" indent="-223838"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4pPr>
      <a:lvl5pPr marL="11430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5pPr>
      <a:lvl6pPr marL="1371600" indent="-223838"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6pPr>
      <a:lvl7pPr marL="16002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7pPr>
      <a:lvl8pPr marL="1828800" indent="-223838"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8pPr>
      <a:lvl9pPr marL="2057400" indent="-228600" algn="l" defTabSz="457200" rtl="0" eaLnBrk="1" latinLnBrk="0" hangingPunct="1">
        <a:spcBef>
          <a:spcPts val="0"/>
        </a:spcBef>
        <a:spcAft>
          <a:spcPts val="600"/>
        </a:spcAft>
        <a:buFont typeface="Arial" panose="020B0604020202020204" pitchFamily="34" charset="0"/>
        <a:buChar char="•"/>
        <a:tabLst/>
        <a:defRPr sz="1200" kern="1200">
          <a:solidFill>
            <a:schemeClr val="tx1"/>
          </a:solidFill>
          <a:latin typeface="+mn-lt"/>
          <a:ea typeface="+mn-ea"/>
          <a:cs typeface="+mn-cs"/>
        </a:defRPr>
      </a:lvl9pPr>
    </p:bodyStyle>
    <p:other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376">
          <p15:clr>
            <a:srgbClr val="F26B43"/>
          </p15:clr>
        </p15:guide>
        <p15:guide id="7" pos="3912">
          <p15:clr>
            <a:srgbClr val="F26B43"/>
          </p15:clr>
        </p15:guide>
        <p15:guide id="13" pos="304">
          <p15:clr>
            <a:srgbClr val="F26B43"/>
          </p15:clr>
        </p15:guide>
        <p15:guide id="19" pos="3768">
          <p15:clr>
            <a:srgbClr val="F26B43"/>
          </p15:clr>
        </p15:guide>
        <p15:guide id="27" orient="horz" pos="4168">
          <p15:clr>
            <a:srgbClr val="F26B43"/>
          </p15:clr>
        </p15:guide>
        <p15:guide id="29" orient="horz" pos="4016">
          <p15:clr>
            <a:srgbClr val="F26B43"/>
          </p15:clr>
        </p15:guide>
        <p15:guide id="30" orient="horz" pos="226">
          <p15:clr>
            <a:srgbClr val="F26B43"/>
          </p15:clr>
        </p15:guide>
        <p15:guide id="31" orient="horz" pos="540">
          <p15:clr>
            <a:srgbClr val="F26B43"/>
          </p15:clr>
        </p15:guide>
        <p15:guide id="32" orient="horz" pos="698">
          <p15:clr>
            <a:srgbClr val="F26B43"/>
          </p15:clr>
        </p15:guide>
        <p15:guide id="35" orient="horz" pos="1014">
          <p15:clr>
            <a:srgbClr val="F26B43"/>
          </p15:clr>
        </p15:guide>
        <p15:guide id="38" orient="horz" pos="3856">
          <p15:clr>
            <a:srgbClr val="F26B43"/>
          </p15:clr>
        </p15:guide>
        <p15:guide id="39"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customXml" Target="../../customXml/item55.xml"/><Relationship Id="rId2" Type="http://schemas.openxmlformats.org/officeDocument/2006/relationships/customXml" Target="../../customXml/item53.xml"/><Relationship Id="rId1" Type="http://schemas.openxmlformats.org/officeDocument/2006/relationships/customXml" Target="../../customXml/item29.xml"/><Relationship Id="rId5" Type="http://schemas.openxmlformats.org/officeDocument/2006/relationships/slideLayout" Target="../slideLayouts/slideLayout1.xml"/><Relationship Id="rId4" Type="http://schemas.openxmlformats.org/officeDocument/2006/relationships/customXml" Target="../../customXml/item2.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xml"/><Relationship Id="rId1" Type="http://schemas.openxmlformats.org/officeDocument/2006/relationships/customXml" Target="../../customXml/item51.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customXml" Target="../../customXml/item58.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2.xml"/><Relationship Id="rId1" Type="http://schemas.openxmlformats.org/officeDocument/2006/relationships/customXml" Target="../../customXml/item3.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custData r:id="rId1"/>
            </p:custDataLst>
          </p:nvPr>
        </p:nvSpPr>
        <p:spPr/>
        <p:txBody>
          <a:bodyPr/>
          <a:lstStyle/>
          <a:p>
            <a:r>
              <a:rPr lang="en-US" dirty="0"/>
              <a:t>Basics of Insurance </a:t>
            </a:r>
          </a:p>
        </p:txBody>
      </p:sp>
      <p:sp>
        <p:nvSpPr>
          <p:cNvPr id="3" name="Subtitle 2"/>
          <p:cNvSpPr>
            <a:spLocks noGrp="1"/>
          </p:cNvSpPr>
          <p:nvPr>
            <p:ph type="subTitle" idx="1"/>
            <p:custDataLst>
              <p:custData r:id="rId2"/>
            </p:custDataLst>
          </p:nvPr>
        </p:nvSpPr>
        <p:spPr/>
        <p:txBody>
          <a:bodyPr/>
          <a:lstStyle/>
          <a:p>
            <a:r>
              <a:rPr lang="en-US" dirty="0"/>
              <a:t>Essential Knowledge for Aspiring Entrepreneurs</a:t>
            </a:r>
          </a:p>
        </p:txBody>
      </p:sp>
      <p:sp>
        <p:nvSpPr>
          <p:cNvPr id="4" name="PresenterDetails"/>
          <p:cNvSpPr>
            <a:spLocks noGrp="1"/>
          </p:cNvSpPr>
          <p:nvPr>
            <p:ph type="body" sz="half" idx="2"/>
            <p:custDataLst>
              <p:custData r:id="rId3"/>
            </p:custDataLst>
          </p:nvPr>
        </p:nvSpPr>
        <p:spPr/>
        <p:txBody>
          <a:bodyPr/>
          <a:lstStyle/>
          <a:p>
            <a:endParaRPr lang="en-US"/>
          </a:p>
          <a:p>
            <a:r>
              <a:rPr lang="en-US"/>
              <a:t>October 31, 2024</a:t>
            </a:r>
          </a:p>
          <a:p>
            <a:r>
              <a:rPr lang="en-US"/>
              <a:t>Ryan Menocal, Commercial Insurance Advisor, Fort Lauderdale</a:t>
            </a:r>
            <a:endParaRPr lang="en-US" dirty="0"/>
          </a:p>
        </p:txBody>
      </p:sp>
      <p:sp>
        <p:nvSpPr>
          <p:cNvPr id="5" name="ClientLogo" hidden="1"/>
          <p:cNvSpPr/>
          <p:nvPr>
            <p:custDataLst>
              <p:custData r:id="rId4"/>
            </p:custDataLst>
          </p:nvPr>
        </p:nvSpPr>
        <p:spPr>
          <a:xfrm>
            <a:off x="8132400" y="363600"/>
            <a:ext cx="3574800" cy="496800"/>
          </a:xfrm>
          <a:prstGeom prst="rect">
            <a:avLst/>
          </a:prstGeom>
          <a:solidFill>
            <a:srgbClr val="1485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a:solidFill>
                  <a:schemeClr val="bg1"/>
                </a:solidFill>
              </a:rPr>
              <a:t>Placeholder for optional client logo</a:t>
            </a:r>
            <a:endParaRPr lang="en-US" sz="1000" dirty="0">
              <a:solidFill>
                <a:schemeClr val="bg1"/>
              </a:solidFill>
            </a:endParaRPr>
          </a:p>
        </p:txBody>
      </p:sp>
    </p:spTree>
    <p:extLst>
      <p:ext uri="{BB962C8B-B14F-4D97-AF65-F5344CB8AC3E}">
        <p14:creationId xmlns:p14="http://schemas.microsoft.com/office/powerpoint/2010/main" val="1644816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88E62-A554-BB45-4FEF-F318305E3180}"/>
              </a:ext>
            </a:extLst>
          </p:cNvPr>
          <p:cNvSpPr>
            <a:spLocks noGrp="1"/>
          </p:cNvSpPr>
          <p:nvPr>
            <p:ph type="title"/>
          </p:nvPr>
        </p:nvSpPr>
        <p:spPr/>
        <p:txBody>
          <a:bodyPr/>
          <a:lstStyle/>
          <a:p>
            <a:r>
              <a:rPr lang="en-US" dirty="0"/>
              <a:t>Auto</a:t>
            </a:r>
          </a:p>
        </p:txBody>
      </p:sp>
      <p:sp>
        <p:nvSpPr>
          <p:cNvPr id="3" name="Content Placeholder 2">
            <a:extLst>
              <a:ext uri="{FF2B5EF4-FFF2-40B4-BE49-F238E27FC236}">
                <a16:creationId xmlns:a16="http://schemas.microsoft.com/office/drawing/2014/main" id="{2F72A065-FF7F-1E99-73F4-5FE8FE6ACD9F}"/>
              </a:ext>
            </a:extLst>
          </p:cNvPr>
          <p:cNvSpPr>
            <a:spLocks noGrp="1"/>
          </p:cNvSpPr>
          <p:nvPr>
            <p:ph idx="1"/>
          </p:nvPr>
        </p:nvSpPr>
        <p:spPr/>
        <p:txBody>
          <a:bodyPr/>
          <a:lstStyle/>
          <a:p>
            <a:r>
              <a:rPr lang="en-US" sz="2000"/>
              <a:t>BI or PD caused to others </a:t>
            </a:r>
          </a:p>
          <a:p>
            <a:r>
              <a:rPr lang="en-US" sz="2000"/>
              <a:t>Collision Coverage</a:t>
            </a:r>
          </a:p>
          <a:p>
            <a:r>
              <a:rPr lang="en-US" sz="2000"/>
              <a:t>Comprehensive Coverage</a:t>
            </a:r>
          </a:p>
          <a:p>
            <a:r>
              <a:rPr lang="en-US" sz="2000"/>
              <a:t>Hired Non-Owned Auto</a:t>
            </a:r>
          </a:p>
          <a:p>
            <a:pPr lvl="1"/>
            <a:r>
              <a:rPr lang="en-US" sz="1700"/>
              <a:t>If you don’t own</a:t>
            </a:r>
          </a:p>
          <a:p>
            <a:endParaRPr lang="en-US" sz="2000" dirty="0"/>
          </a:p>
        </p:txBody>
      </p:sp>
      <p:sp>
        <p:nvSpPr>
          <p:cNvPr id="4" name="Slide Number Placeholder 3">
            <a:extLst>
              <a:ext uri="{FF2B5EF4-FFF2-40B4-BE49-F238E27FC236}">
                <a16:creationId xmlns:a16="http://schemas.microsoft.com/office/drawing/2014/main" id="{250E0118-0A73-757B-3F28-E9243D4F6341}"/>
              </a:ext>
            </a:extLst>
          </p:cNvPr>
          <p:cNvSpPr>
            <a:spLocks noGrp="1"/>
          </p:cNvSpPr>
          <p:nvPr>
            <p:ph type="sldNum" sz="quarter" idx="10"/>
          </p:nvPr>
        </p:nvSpPr>
        <p:spPr/>
        <p:txBody>
          <a:bodyPr/>
          <a:lstStyle/>
          <a:p>
            <a:pPr algn="r"/>
            <a:fld id="{DF66040D-6F20-4F4B-8995-856BEECD84BE}" type="slidenum">
              <a:rPr lang="en-US" smtClean="0"/>
              <a:pPr algn="r"/>
              <a:t>10</a:t>
            </a:fld>
            <a:endParaRPr lang="en-US" dirty="0"/>
          </a:p>
        </p:txBody>
      </p:sp>
      <p:pic>
        <p:nvPicPr>
          <p:cNvPr id="2050" name="Picture 2" descr="Image result for Commercial Auto Fleet">
            <a:extLst>
              <a:ext uri="{FF2B5EF4-FFF2-40B4-BE49-F238E27FC236}">
                <a16:creationId xmlns:a16="http://schemas.microsoft.com/office/drawing/2014/main" id="{30985D13-FAE8-CB4B-D142-7819EC8689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6582" y="2490307"/>
            <a:ext cx="3972791" cy="1877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1327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9BA09-DAAE-367A-8C74-6B2DCDDE8425}"/>
              </a:ext>
            </a:extLst>
          </p:cNvPr>
          <p:cNvSpPr>
            <a:spLocks noGrp="1"/>
          </p:cNvSpPr>
          <p:nvPr>
            <p:ph type="title"/>
          </p:nvPr>
        </p:nvSpPr>
        <p:spPr>
          <a:xfrm>
            <a:off x="485776" y="355601"/>
            <a:ext cx="11223623" cy="495299"/>
          </a:xfrm>
        </p:spPr>
        <p:txBody>
          <a:bodyPr anchor="t">
            <a:normAutofit/>
          </a:bodyPr>
          <a:lstStyle/>
          <a:p>
            <a:r>
              <a:rPr lang="en-US"/>
              <a:t>Workers' Compensation Insurance</a:t>
            </a:r>
          </a:p>
        </p:txBody>
      </p:sp>
      <p:sp>
        <p:nvSpPr>
          <p:cNvPr id="4" name="Slide Number Placeholder 3">
            <a:extLst>
              <a:ext uri="{FF2B5EF4-FFF2-40B4-BE49-F238E27FC236}">
                <a16:creationId xmlns:a16="http://schemas.microsoft.com/office/drawing/2014/main" id="{15CC31DF-C805-7759-78D8-D46B2CFE957C}"/>
              </a:ext>
            </a:extLst>
          </p:cNvPr>
          <p:cNvSpPr>
            <a:spLocks noGrp="1"/>
          </p:cNvSpPr>
          <p:nvPr>
            <p:ph type="sldNum" sz="quarter" idx="10"/>
          </p:nvPr>
        </p:nvSpPr>
        <p:spPr>
          <a:xfrm>
            <a:off x="11430000" y="6516000"/>
            <a:ext cx="280800" cy="123111"/>
          </a:xfrm>
        </p:spPr>
        <p:txBody>
          <a:bodyPr wrap="square">
            <a:normAutofit/>
          </a:bodyPr>
          <a:lstStyle/>
          <a:p>
            <a:pPr>
              <a:spcAft>
                <a:spcPts val="600"/>
              </a:spcAft>
            </a:pPr>
            <a:fld id="{DF66040D-6F20-4F4B-8995-856BEECD84BE}" type="slidenum">
              <a:rPr lang="en-US" smtClean="0"/>
              <a:pPr>
                <a:spcAft>
                  <a:spcPts val="600"/>
                </a:spcAft>
              </a:pPr>
              <a:t>11</a:t>
            </a:fld>
            <a:endParaRPr lang="en-US"/>
          </a:p>
        </p:txBody>
      </p:sp>
      <p:graphicFrame>
        <p:nvGraphicFramePr>
          <p:cNvPr id="8" name="Content Placeholder 2">
            <a:extLst>
              <a:ext uri="{FF2B5EF4-FFF2-40B4-BE49-F238E27FC236}">
                <a16:creationId xmlns:a16="http://schemas.microsoft.com/office/drawing/2014/main" id="{C6C23BA5-40C8-BF1E-9D73-E669ECC44C8F}"/>
              </a:ext>
            </a:extLst>
          </p:cNvPr>
          <p:cNvGraphicFramePr>
            <a:graphicFrameLocks noGrp="1"/>
          </p:cNvGraphicFramePr>
          <p:nvPr>
            <p:ph idx="1"/>
            <p:extLst>
              <p:ext uri="{D42A27DB-BD31-4B8C-83A1-F6EECF244321}">
                <p14:modId xmlns:p14="http://schemas.microsoft.com/office/powerpoint/2010/main" val="1015847292"/>
              </p:ext>
            </p:extLst>
          </p:nvPr>
        </p:nvGraphicFramePr>
        <p:xfrm>
          <a:off x="485776" y="1609725"/>
          <a:ext cx="11223624" cy="45143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59783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210E5-D884-A2CE-70BF-1B73749C66E3}"/>
              </a:ext>
            </a:extLst>
          </p:cNvPr>
          <p:cNvSpPr>
            <a:spLocks noGrp="1"/>
          </p:cNvSpPr>
          <p:nvPr>
            <p:ph type="title"/>
          </p:nvPr>
        </p:nvSpPr>
        <p:spPr>
          <a:xfrm>
            <a:off x="485776" y="355601"/>
            <a:ext cx="11223623" cy="495299"/>
          </a:xfrm>
        </p:spPr>
        <p:txBody>
          <a:bodyPr anchor="t">
            <a:normAutofit/>
          </a:bodyPr>
          <a:lstStyle/>
          <a:p>
            <a:r>
              <a:rPr lang="en-US" dirty="0"/>
              <a:t>Cyber</a:t>
            </a:r>
          </a:p>
        </p:txBody>
      </p:sp>
      <p:sp>
        <p:nvSpPr>
          <p:cNvPr id="3" name="Content Placeholder 2">
            <a:extLst>
              <a:ext uri="{FF2B5EF4-FFF2-40B4-BE49-F238E27FC236}">
                <a16:creationId xmlns:a16="http://schemas.microsoft.com/office/drawing/2014/main" id="{BFB49E7E-4DE1-1C8D-720A-13D562BBEE2A}"/>
              </a:ext>
            </a:extLst>
          </p:cNvPr>
          <p:cNvSpPr>
            <a:spLocks noGrp="1"/>
          </p:cNvSpPr>
          <p:nvPr>
            <p:ph sz="half" idx="1"/>
          </p:nvPr>
        </p:nvSpPr>
        <p:spPr>
          <a:xfrm>
            <a:off x="485775" y="1609725"/>
            <a:ext cx="5495925" cy="4514850"/>
          </a:xfrm>
        </p:spPr>
        <p:txBody>
          <a:bodyPr anchor="t">
            <a:normAutofit/>
          </a:bodyPr>
          <a:lstStyle/>
          <a:p>
            <a:r>
              <a:rPr lang="en-US" dirty="0"/>
              <a:t>Data Breach Coverage</a:t>
            </a:r>
          </a:p>
          <a:p>
            <a:pPr lvl="1"/>
            <a:r>
              <a:rPr lang="en-US" sz="1800" dirty="0"/>
              <a:t>Notification costs, other legal fees</a:t>
            </a:r>
          </a:p>
          <a:p>
            <a:r>
              <a:rPr lang="en-US" dirty="0"/>
              <a:t>Network Security Liability</a:t>
            </a:r>
          </a:p>
          <a:p>
            <a:pPr lvl="1"/>
            <a:r>
              <a:rPr lang="en-US" sz="1800" dirty="0"/>
              <a:t>Hacking, Malware, etc.</a:t>
            </a:r>
          </a:p>
          <a:p>
            <a:r>
              <a:rPr lang="en-US" dirty="0"/>
              <a:t>Business Interruption</a:t>
            </a:r>
          </a:p>
          <a:p>
            <a:pPr lvl="1"/>
            <a:r>
              <a:rPr lang="en-US" sz="1800" dirty="0"/>
              <a:t>Lost income due to a cyber event</a:t>
            </a:r>
          </a:p>
          <a:p>
            <a:r>
              <a:rPr lang="en-US" dirty="0"/>
              <a:t>Access to confidential information?</a:t>
            </a:r>
          </a:p>
          <a:p>
            <a:r>
              <a:rPr lang="en-US" dirty="0"/>
              <a:t>Essential online systems</a:t>
            </a:r>
          </a:p>
        </p:txBody>
      </p:sp>
      <p:pic>
        <p:nvPicPr>
          <p:cNvPr id="3074" name="Picture 2" descr="Image result for cyber insruance">
            <a:extLst>
              <a:ext uri="{FF2B5EF4-FFF2-40B4-BE49-F238E27FC236}">
                <a16:creationId xmlns:a16="http://schemas.microsoft.com/office/drawing/2014/main" id="{D496BAC9-D03B-FA1E-240E-46A3373B095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210300" y="2166397"/>
            <a:ext cx="5499100" cy="3401505"/>
          </a:xfrm>
          <a:prstGeom prst="rect">
            <a:avLst/>
          </a:prstGeom>
          <a:solidFill>
            <a:srgbClr val="FFFFFF"/>
          </a:solidFill>
        </p:spPr>
      </p:pic>
      <p:sp>
        <p:nvSpPr>
          <p:cNvPr id="4" name="Slide Number Placeholder 3">
            <a:extLst>
              <a:ext uri="{FF2B5EF4-FFF2-40B4-BE49-F238E27FC236}">
                <a16:creationId xmlns:a16="http://schemas.microsoft.com/office/drawing/2014/main" id="{709A8D26-9499-141C-7F49-B1240BFFDD5D}"/>
              </a:ext>
            </a:extLst>
          </p:cNvPr>
          <p:cNvSpPr>
            <a:spLocks noGrp="1"/>
          </p:cNvSpPr>
          <p:nvPr>
            <p:ph type="sldNum" sz="quarter" idx="10"/>
          </p:nvPr>
        </p:nvSpPr>
        <p:spPr>
          <a:xfrm>
            <a:off x="11430000" y="6516000"/>
            <a:ext cx="280800" cy="123111"/>
          </a:xfrm>
        </p:spPr>
        <p:txBody>
          <a:bodyPr wrap="square">
            <a:normAutofit/>
          </a:bodyPr>
          <a:lstStyle/>
          <a:p>
            <a:pPr>
              <a:spcAft>
                <a:spcPts val="600"/>
              </a:spcAft>
            </a:pPr>
            <a:fld id="{DF66040D-6F20-4F4B-8995-856BEECD84BE}" type="slidenum">
              <a:rPr lang="en-US" smtClean="0"/>
              <a:pPr>
                <a:spcAft>
                  <a:spcPts val="600"/>
                </a:spcAft>
              </a:pPr>
              <a:t>12</a:t>
            </a:fld>
            <a:endParaRPr lang="en-US"/>
          </a:p>
        </p:txBody>
      </p:sp>
    </p:spTree>
    <p:extLst>
      <p:ext uri="{BB962C8B-B14F-4D97-AF65-F5344CB8AC3E}">
        <p14:creationId xmlns:p14="http://schemas.microsoft.com/office/powerpoint/2010/main" val="9984316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06C7D-80B6-371D-4A28-BAFDEF5AFA54}"/>
              </a:ext>
            </a:extLst>
          </p:cNvPr>
          <p:cNvSpPr>
            <a:spLocks noGrp="1"/>
          </p:cNvSpPr>
          <p:nvPr>
            <p:ph type="title"/>
          </p:nvPr>
        </p:nvSpPr>
        <p:spPr/>
        <p:txBody>
          <a:bodyPr/>
          <a:lstStyle/>
          <a:p>
            <a:r>
              <a:rPr lang="en-US" dirty="0"/>
              <a:t>Errors &amp; Omissions </a:t>
            </a:r>
          </a:p>
        </p:txBody>
      </p:sp>
      <p:sp>
        <p:nvSpPr>
          <p:cNvPr id="3" name="Content Placeholder 2">
            <a:extLst>
              <a:ext uri="{FF2B5EF4-FFF2-40B4-BE49-F238E27FC236}">
                <a16:creationId xmlns:a16="http://schemas.microsoft.com/office/drawing/2014/main" id="{AD321FD1-D1BE-62A4-C7B2-89E00B8F5CD6}"/>
              </a:ext>
            </a:extLst>
          </p:cNvPr>
          <p:cNvSpPr>
            <a:spLocks noGrp="1"/>
          </p:cNvSpPr>
          <p:nvPr>
            <p:ph idx="1"/>
          </p:nvPr>
        </p:nvSpPr>
        <p:spPr/>
        <p:txBody>
          <a:bodyPr/>
          <a:lstStyle/>
          <a:p>
            <a:r>
              <a:rPr lang="en-US" dirty="0"/>
              <a:t>Professional Liability</a:t>
            </a:r>
          </a:p>
          <a:p>
            <a:r>
              <a:rPr lang="en-US" dirty="0"/>
              <a:t>Negligence in services provided </a:t>
            </a:r>
          </a:p>
          <a:p>
            <a:r>
              <a:rPr lang="en-US" dirty="0"/>
              <a:t>Differs by business type</a:t>
            </a:r>
          </a:p>
          <a:p>
            <a:pPr lvl="1"/>
            <a:r>
              <a:rPr lang="en-US" dirty="0"/>
              <a:t>Medical Malpractice</a:t>
            </a:r>
          </a:p>
          <a:p>
            <a:pPr lvl="1"/>
            <a:r>
              <a:rPr lang="en-US" dirty="0"/>
              <a:t>Law</a:t>
            </a:r>
          </a:p>
          <a:p>
            <a:pPr lvl="1"/>
            <a:r>
              <a:rPr lang="en-US" dirty="0"/>
              <a:t>Financial Services</a:t>
            </a:r>
          </a:p>
          <a:p>
            <a:pPr lvl="1"/>
            <a:r>
              <a:rPr lang="en-US" dirty="0"/>
              <a:t>Tech</a:t>
            </a:r>
          </a:p>
        </p:txBody>
      </p:sp>
      <p:sp>
        <p:nvSpPr>
          <p:cNvPr id="4" name="Slide Number Placeholder 3">
            <a:extLst>
              <a:ext uri="{FF2B5EF4-FFF2-40B4-BE49-F238E27FC236}">
                <a16:creationId xmlns:a16="http://schemas.microsoft.com/office/drawing/2014/main" id="{249D101A-4685-020E-8185-B27B1517B3B9}"/>
              </a:ext>
            </a:extLst>
          </p:cNvPr>
          <p:cNvSpPr>
            <a:spLocks noGrp="1"/>
          </p:cNvSpPr>
          <p:nvPr>
            <p:ph type="sldNum" sz="quarter" idx="10"/>
          </p:nvPr>
        </p:nvSpPr>
        <p:spPr/>
        <p:txBody>
          <a:bodyPr/>
          <a:lstStyle/>
          <a:p>
            <a:pPr algn="r"/>
            <a:fld id="{DF66040D-6F20-4F4B-8995-856BEECD84BE}" type="slidenum">
              <a:rPr lang="en-US" smtClean="0"/>
              <a:pPr algn="r"/>
              <a:t>13</a:t>
            </a:fld>
            <a:endParaRPr lang="en-US" dirty="0"/>
          </a:p>
        </p:txBody>
      </p:sp>
      <p:sp>
        <p:nvSpPr>
          <p:cNvPr id="5" name="Text Placeholder 4">
            <a:extLst>
              <a:ext uri="{FF2B5EF4-FFF2-40B4-BE49-F238E27FC236}">
                <a16:creationId xmlns:a16="http://schemas.microsoft.com/office/drawing/2014/main" id="{88DB7FD6-B76B-702C-6E28-F62EA1C30FB0}"/>
              </a:ext>
            </a:extLst>
          </p:cNvPr>
          <p:cNvSpPr>
            <a:spLocks noGrp="1"/>
          </p:cNvSpPr>
          <p:nvPr>
            <p:ph type="body" sz="quarter" idx="12"/>
          </p:nvPr>
        </p:nvSpPr>
        <p:spPr/>
        <p:txBody>
          <a:bodyPr/>
          <a:lstStyle/>
          <a:p>
            <a:r>
              <a:rPr lang="en-US" dirty="0"/>
              <a:t>“I have CGL for this”</a:t>
            </a:r>
          </a:p>
        </p:txBody>
      </p:sp>
    </p:spTree>
    <p:extLst>
      <p:ext uri="{BB962C8B-B14F-4D97-AF65-F5344CB8AC3E}">
        <p14:creationId xmlns:p14="http://schemas.microsoft.com/office/powerpoint/2010/main" val="1808810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25F41-C019-9792-D6C9-70AC308993D7}"/>
              </a:ext>
            </a:extLst>
          </p:cNvPr>
          <p:cNvSpPr>
            <a:spLocks noGrp="1"/>
          </p:cNvSpPr>
          <p:nvPr>
            <p:ph type="title"/>
          </p:nvPr>
        </p:nvSpPr>
        <p:spPr>
          <a:xfrm>
            <a:off x="485776" y="355601"/>
            <a:ext cx="11223623" cy="495299"/>
          </a:xfrm>
        </p:spPr>
        <p:txBody>
          <a:bodyPr anchor="t">
            <a:normAutofit/>
          </a:bodyPr>
          <a:lstStyle/>
          <a:p>
            <a:r>
              <a:rPr lang="en-US" dirty="0"/>
              <a:t>Directors and Officers</a:t>
            </a:r>
          </a:p>
        </p:txBody>
      </p:sp>
      <p:sp>
        <p:nvSpPr>
          <p:cNvPr id="4" name="Slide Number Placeholder 3">
            <a:extLst>
              <a:ext uri="{FF2B5EF4-FFF2-40B4-BE49-F238E27FC236}">
                <a16:creationId xmlns:a16="http://schemas.microsoft.com/office/drawing/2014/main" id="{EE3B80EB-1F1E-94B7-4A1B-3B41E114D5C6}"/>
              </a:ext>
            </a:extLst>
          </p:cNvPr>
          <p:cNvSpPr>
            <a:spLocks noGrp="1"/>
          </p:cNvSpPr>
          <p:nvPr>
            <p:ph type="sldNum" sz="quarter" idx="10"/>
          </p:nvPr>
        </p:nvSpPr>
        <p:spPr>
          <a:xfrm>
            <a:off x="11430000" y="6516000"/>
            <a:ext cx="280800" cy="123111"/>
          </a:xfrm>
        </p:spPr>
        <p:txBody>
          <a:bodyPr wrap="square">
            <a:normAutofit/>
          </a:bodyPr>
          <a:lstStyle/>
          <a:p>
            <a:pPr>
              <a:spcAft>
                <a:spcPts val="600"/>
              </a:spcAft>
            </a:pPr>
            <a:fld id="{DF66040D-6F20-4F4B-8995-856BEECD84BE}" type="slidenum">
              <a:rPr lang="en-US" smtClean="0"/>
              <a:pPr>
                <a:spcAft>
                  <a:spcPts val="600"/>
                </a:spcAft>
              </a:pPr>
              <a:t>14</a:t>
            </a:fld>
            <a:endParaRPr lang="en-US"/>
          </a:p>
        </p:txBody>
      </p:sp>
      <p:graphicFrame>
        <p:nvGraphicFramePr>
          <p:cNvPr id="8" name="Content Placeholder 2">
            <a:extLst>
              <a:ext uri="{FF2B5EF4-FFF2-40B4-BE49-F238E27FC236}">
                <a16:creationId xmlns:a16="http://schemas.microsoft.com/office/drawing/2014/main" id="{211B5079-5583-FFBD-9FD3-591D8B090E08}"/>
              </a:ext>
            </a:extLst>
          </p:cNvPr>
          <p:cNvGraphicFramePr>
            <a:graphicFrameLocks noGrp="1"/>
          </p:cNvGraphicFramePr>
          <p:nvPr>
            <p:ph idx="1"/>
            <p:extLst>
              <p:ext uri="{D42A27DB-BD31-4B8C-83A1-F6EECF244321}">
                <p14:modId xmlns:p14="http://schemas.microsoft.com/office/powerpoint/2010/main" val="3392179897"/>
              </p:ext>
            </p:extLst>
          </p:nvPr>
        </p:nvGraphicFramePr>
        <p:xfrm>
          <a:off x="485776" y="1609725"/>
          <a:ext cx="11223624" cy="45143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6842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65A37-29D4-E69E-BA41-40876D5B856D}"/>
              </a:ext>
            </a:extLst>
          </p:cNvPr>
          <p:cNvSpPr>
            <a:spLocks noGrp="1"/>
          </p:cNvSpPr>
          <p:nvPr>
            <p:ph type="title"/>
          </p:nvPr>
        </p:nvSpPr>
        <p:spPr/>
        <p:txBody>
          <a:bodyPr/>
          <a:lstStyle/>
          <a:p>
            <a:r>
              <a:rPr lang="en-US" dirty="0"/>
              <a:t>Employment Practices Liability</a:t>
            </a:r>
          </a:p>
        </p:txBody>
      </p:sp>
      <p:sp>
        <p:nvSpPr>
          <p:cNvPr id="3" name="Content Placeholder 2">
            <a:extLst>
              <a:ext uri="{FF2B5EF4-FFF2-40B4-BE49-F238E27FC236}">
                <a16:creationId xmlns:a16="http://schemas.microsoft.com/office/drawing/2014/main" id="{4DE7A022-4756-85CC-A2A2-4A950796DDDC}"/>
              </a:ext>
            </a:extLst>
          </p:cNvPr>
          <p:cNvSpPr>
            <a:spLocks noGrp="1"/>
          </p:cNvSpPr>
          <p:nvPr>
            <p:ph idx="1"/>
          </p:nvPr>
        </p:nvSpPr>
        <p:spPr/>
        <p:txBody>
          <a:bodyPr/>
          <a:lstStyle/>
          <a:p>
            <a:r>
              <a:rPr lang="en-US" sz="2000" dirty="0"/>
              <a:t>Covers employment-related claims</a:t>
            </a:r>
          </a:p>
          <a:p>
            <a:pPr lvl="1"/>
            <a:r>
              <a:rPr lang="en-US" sz="1700" dirty="0"/>
              <a:t>Discrimination</a:t>
            </a:r>
          </a:p>
          <a:p>
            <a:pPr lvl="1"/>
            <a:r>
              <a:rPr lang="en-US" sz="1700" dirty="0"/>
              <a:t>Wrongful Termination</a:t>
            </a:r>
          </a:p>
          <a:p>
            <a:pPr lvl="1"/>
            <a:r>
              <a:rPr lang="en-US" sz="1700" dirty="0"/>
              <a:t>Harassment </a:t>
            </a:r>
          </a:p>
          <a:p>
            <a:r>
              <a:rPr lang="en-US" sz="2000" dirty="0"/>
              <a:t>Defense costs inside/outside limits</a:t>
            </a:r>
          </a:p>
          <a:p>
            <a:endParaRPr lang="en-US" sz="2000" dirty="0"/>
          </a:p>
        </p:txBody>
      </p:sp>
      <p:sp>
        <p:nvSpPr>
          <p:cNvPr id="4" name="Slide Number Placeholder 3">
            <a:extLst>
              <a:ext uri="{FF2B5EF4-FFF2-40B4-BE49-F238E27FC236}">
                <a16:creationId xmlns:a16="http://schemas.microsoft.com/office/drawing/2014/main" id="{3F014B92-32B4-D943-0523-8F38FF7CDC31}"/>
              </a:ext>
            </a:extLst>
          </p:cNvPr>
          <p:cNvSpPr>
            <a:spLocks noGrp="1"/>
          </p:cNvSpPr>
          <p:nvPr>
            <p:ph type="sldNum" sz="quarter" idx="10"/>
          </p:nvPr>
        </p:nvSpPr>
        <p:spPr/>
        <p:txBody>
          <a:bodyPr/>
          <a:lstStyle/>
          <a:p>
            <a:pPr algn="r"/>
            <a:fld id="{DF66040D-6F20-4F4B-8995-856BEECD84BE}" type="slidenum">
              <a:rPr lang="en-US" smtClean="0"/>
              <a:pPr algn="r"/>
              <a:t>15</a:t>
            </a:fld>
            <a:endParaRPr lang="en-US" dirty="0"/>
          </a:p>
        </p:txBody>
      </p:sp>
    </p:spTree>
    <p:extLst>
      <p:ext uri="{BB962C8B-B14F-4D97-AF65-F5344CB8AC3E}">
        <p14:creationId xmlns:p14="http://schemas.microsoft.com/office/powerpoint/2010/main" val="28636657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24158-59B2-B79A-CB03-A53B64AF79DF}"/>
              </a:ext>
            </a:extLst>
          </p:cNvPr>
          <p:cNvSpPr>
            <a:spLocks noGrp="1"/>
          </p:cNvSpPr>
          <p:nvPr>
            <p:ph type="title"/>
          </p:nvPr>
        </p:nvSpPr>
        <p:spPr>
          <a:xfrm>
            <a:off x="485776" y="355601"/>
            <a:ext cx="11223623" cy="495299"/>
          </a:xfrm>
        </p:spPr>
        <p:txBody>
          <a:bodyPr anchor="t">
            <a:normAutofit/>
          </a:bodyPr>
          <a:lstStyle/>
          <a:p>
            <a:r>
              <a:rPr lang="en-US" dirty="0"/>
              <a:t>Building a Risk Profile</a:t>
            </a:r>
          </a:p>
        </p:txBody>
      </p:sp>
      <p:sp>
        <p:nvSpPr>
          <p:cNvPr id="2055" name="Content Placeholder 2">
            <a:extLst>
              <a:ext uri="{FF2B5EF4-FFF2-40B4-BE49-F238E27FC236}">
                <a16:creationId xmlns:a16="http://schemas.microsoft.com/office/drawing/2014/main" id="{CD101D60-AE45-DA52-F69E-427DD008AEF0}"/>
              </a:ext>
            </a:extLst>
          </p:cNvPr>
          <p:cNvSpPr>
            <a:spLocks noGrp="1"/>
          </p:cNvSpPr>
          <p:nvPr>
            <p:ph sz="quarter" idx="1"/>
          </p:nvPr>
        </p:nvSpPr>
        <p:spPr>
          <a:xfrm>
            <a:off x="482601" y="1609725"/>
            <a:ext cx="3581400" cy="4514850"/>
          </a:xfrm>
        </p:spPr>
        <p:txBody>
          <a:bodyPr/>
          <a:lstStyle/>
          <a:p>
            <a:r>
              <a:rPr lang="en-US" dirty="0"/>
              <a:t>Supply Chain Platform</a:t>
            </a:r>
          </a:p>
          <a:p>
            <a:r>
              <a:rPr lang="en-US" dirty="0"/>
              <a:t>20 employees</a:t>
            </a:r>
          </a:p>
          <a:p>
            <a:r>
              <a:rPr lang="en-US" dirty="0"/>
              <a:t>Office in Ft. Lauderdale</a:t>
            </a:r>
          </a:p>
          <a:p>
            <a:r>
              <a:rPr lang="en-US" dirty="0"/>
              <a:t>$5 Million Revenue</a:t>
            </a:r>
          </a:p>
        </p:txBody>
      </p:sp>
      <p:graphicFrame>
        <p:nvGraphicFramePr>
          <p:cNvPr id="7" name="Content Placeholder 6">
            <a:extLst>
              <a:ext uri="{FF2B5EF4-FFF2-40B4-BE49-F238E27FC236}">
                <a16:creationId xmlns:a16="http://schemas.microsoft.com/office/drawing/2014/main" id="{F0CB5C6B-21C2-745E-DD4A-599AC74D1378}"/>
              </a:ext>
            </a:extLst>
          </p:cNvPr>
          <p:cNvGraphicFramePr>
            <a:graphicFrameLocks noGrp="1"/>
          </p:cNvGraphicFramePr>
          <p:nvPr>
            <p:ph sz="quarter" idx="2"/>
            <p:extLst>
              <p:ext uri="{D42A27DB-BD31-4B8C-83A1-F6EECF244321}">
                <p14:modId xmlns:p14="http://schemas.microsoft.com/office/powerpoint/2010/main" val="1757616032"/>
              </p:ext>
            </p:extLst>
          </p:nvPr>
        </p:nvGraphicFramePr>
        <p:xfrm>
          <a:off x="485775" y="3365954"/>
          <a:ext cx="3581400" cy="1849120"/>
        </p:xfrm>
        <a:graphic>
          <a:graphicData uri="http://schemas.openxmlformats.org/drawingml/2006/table">
            <a:tbl>
              <a:tblPr firstRow="1" bandRow="1">
                <a:tableStyleId>{C1A551C0-2021-AC11-E31C-4D4D43000001}</a:tableStyleId>
              </a:tblPr>
              <a:tblGrid>
                <a:gridCol w="3581400">
                  <a:extLst>
                    <a:ext uri="{9D8B030D-6E8A-4147-A177-3AD203B41FA5}">
                      <a16:colId xmlns:a16="http://schemas.microsoft.com/office/drawing/2014/main" val="244995886"/>
                    </a:ext>
                  </a:extLst>
                </a:gridCol>
              </a:tblGrid>
              <a:tr h="0">
                <a:tc>
                  <a:txBody>
                    <a:bodyPr/>
                    <a:lstStyle/>
                    <a:p>
                      <a:r>
                        <a:rPr lang="en-US" dirty="0"/>
                        <a:t>Coverages Purchased</a:t>
                      </a:r>
                    </a:p>
                  </a:txBody>
                  <a:tcPr/>
                </a:tc>
                <a:extLst>
                  <a:ext uri="{0D108BD9-81ED-4DB2-BD59-A6C34878D82A}">
                    <a16:rowId xmlns:a16="http://schemas.microsoft.com/office/drawing/2014/main" val="4292061331"/>
                  </a:ext>
                </a:extLst>
              </a:tr>
              <a:tr h="370840">
                <a:tc>
                  <a:txBody>
                    <a:bodyPr/>
                    <a:lstStyle/>
                    <a:p>
                      <a:r>
                        <a:rPr lang="en-US" dirty="0"/>
                        <a:t>General Liability</a:t>
                      </a:r>
                    </a:p>
                  </a:txBody>
                  <a:tcPr/>
                </a:tc>
                <a:extLst>
                  <a:ext uri="{0D108BD9-81ED-4DB2-BD59-A6C34878D82A}">
                    <a16:rowId xmlns:a16="http://schemas.microsoft.com/office/drawing/2014/main" val="3843142127"/>
                  </a:ext>
                </a:extLst>
              </a:tr>
              <a:tr h="370840">
                <a:tc>
                  <a:txBody>
                    <a:bodyPr/>
                    <a:lstStyle/>
                    <a:p>
                      <a:r>
                        <a:rPr lang="en-US" dirty="0"/>
                        <a:t>Workers’ Compensation</a:t>
                      </a:r>
                    </a:p>
                  </a:txBody>
                  <a:tcPr/>
                </a:tc>
                <a:extLst>
                  <a:ext uri="{0D108BD9-81ED-4DB2-BD59-A6C34878D82A}">
                    <a16:rowId xmlns:a16="http://schemas.microsoft.com/office/drawing/2014/main" val="5244260"/>
                  </a:ext>
                </a:extLst>
              </a:tr>
              <a:tr h="370840">
                <a:tc>
                  <a:txBody>
                    <a:bodyPr/>
                    <a:lstStyle/>
                    <a:p>
                      <a:r>
                        <a:rPr lang="en-US" dirty="0"/>
                        <a:t>Cyber</a:t>
                      </a:r>
                    </a:p>
                  </a:txBody>
                  <a:tcPr/>
                </a:tc>
                <a:extLst>
                  <a:ext uri="{0D108BD9-81ED-4DB2-BD59-A6C34878D82A}">
                    <a16:rowId xmlns:a16="http://schemas.microsoft.com/office/drawing/2014/main" val="3806671084"/>
                  </a:ext>
                </a:extLst>
              </a:tr>
              <a:tr h="370840">
                <a:tc>
                  <a:txBody>
                    <a:bodyPr/>
                    <a:lstStyle/>
                    <a:p>
                      <a:r>
                        <a:rPr lang="en-US" dirty="0"/>
                        <a:t>Tech E&amp;O</a:t>
                      </a:r>
                    </a:p>
                  </a:txBody>
                  <a:tcPr/>
                </a:tc>
                <a:extLst>
                  <a:ext uri="{0D108BD9-81ED-4DB2-BD59-A6C34878D82A}">
                    <a16:rowId xmlns:a16="http://schemas.microsoft.com/office/drawing/2014/main" val="3520489177"/>
                  </a:ext>
                </a:extLst>
              </a:tr>
            </a:tbl>
          </a:graphicData>
        </a:graphic>
      </p:graphicFrame>
      <p:pic>
        <p:nvPicPr>
          <p:cNvPr id="2050" name="Picture 2" descr="Image result for Bob's IT company">
            <a:extLst>
              <a:ext uri="{FF2B5EF4-FFF2-40B4-BE49-F238E27FC236}">
                <a16:creationId xmlns:a16="http://schemas.microsoft.com/office/drawing/2014/main" id="{8CFEC342-24DE-C824-EC82-AA1EB9955442}"/>
              </a:ext>
            </a:extLst>
          </p:cNvPr>
          <p:cNvPicPr>
            <a:picLocks noGrp="1" noChangeAspect="1" noChangeArrowheads="1"/>
          </p:cNvPicPr>
          <p:nvPr>
            <p:ph sz="half" idx="3"/>
          </p:nvPr>
        </p:nvPicPr>
        <p:blipFill>
          <a:blip r:embed="rId2">
            <a:extLst>
              <a:ext uri="{28A0092B-C50C-407E-A947-70E740481C1C}">
                <a14:useLocalDpi xmlns:a14="http://schemas.microsoft.com/office/drawing/2010/main" val="0"/>
              </a:ext>
            </a:extLst>
          </a:blip>
          <a:stretch>
            <a:fillRect/>
          </a:stretch>
        </p:blipFill>
        <p:spPr bwMode="auto">
          <a:xfrm>
            <a:off x="8128000" y="2931509"/>
            <a:ext cx="3581400" cy="1871281"/>
          </a:xfrm>
          <a:prstGeom prst="rect">
            <a:avLst/>
          </a:prstGeom>
          <a:solidFill>
            <a:srgbClr val="FFFFFF"/>
          </a:solidFill>
        </p:spPr>
      </p:pic>
      <p:sp>
        <p:nvSpPr>
          <p:cNvPr id="4" name="Slide Number Placeholder 3">
            <a:extLst>
              <a:ext uri="{FF2B5EF4-FFF2-40B4-BE49-F238E27FC236}">
                <a16:creationId xmlns:a16="http://schemas.microsoft.com/office/drawing/2014/main" id="{1211D181-C6D5-9433-CD1E-8001B1FE7E75}"/>
              </a:ext>
            </a:extLst>
          </p:cNvPr>
          <p:cNvSpPr>
            <a:spLocks noGrp="1"/>
          </p:cNvSpPr>
          <p:nvPr>
            <p:ph type="sldNum" sz="quarter" idx="10"/>
          </p:nvPr>
        </p:nvSpPr>
        <p:spPr>
          <a:xfrm>
            <a:off x="11430000" y="6516000"/>
            <a:ext cx="280800" cy="123111"/>
          </a:xfrm>
        </p:spPr>
        <p:txBody>
          <a:bodyPr wrap="square">
            <a:normAutofit/>
          </a:bodyPr>
          <a:lstStyle/>
          <a:p>
            <a:pPr>
              <a:spcAft>
                <a:spcPts val="600"/>
              </a:spcAft>
            </a:pPr>
            <a:fld id="{DF66040D-6F20-4F4B-8995-856BEECD84BE}" type="slidenum">
              <a:rPr lang="en-US" smtClean="0"/>
              <a:pPr>
                <a:spcAft>
                  <a:spcPts val="600"/>
                </a:spcAft>
              </a:pPr>
              <a:t>16</a:t>
            </a:fld>
            <a:endParaRPr lang="en-US"/>
          </a:p>
        </p:txBody>
      </p:sp>
      <p:sp>
        <p:nvSpPr>
          <p:cNvPr id="5" name="Text Placeholder 4">
            <a:extLst>
              <a:ext uri="{FF2B5EF4-FFF2-40B4-BE49-F238E27FC236}">
                <a16:creationId xmlns:a16="http://schemas.microsoft.com/office/drawing/2014/main" id="{7BA74108-3A6C-8735-1A6C-14881441E07A}"/>
              </a:ext>
            </a:extLst>
          </p:cNvPr>
          <p:cNvSpPr>
            <a:spLocks noGrp="1"/>
          </p:cNvSpPr>
          <p:nvPr>
            <p:ph type="body" sz="quarter" idx="12"/>
          </p:nvPr>
        </p:nvSpPr>
        <p:spPr>
          <a:xfrm>
            <a:off x="485775" y="806400"/>
            <a:ext cx="11223623" cy="320400"/>
          </a:xfrm>
        </p:spPr>
        <p:txBody>
          <a:bodyPr anchor="t">
            <a:normAutofit/>
          </a:bodyPr>
          <a:lstStyle/>
          <a:p>
            <a:r>
              <a:rPr lang="en-US" dirty="0"/>
              <a:t>Bob’s Tech Company</a:t>
            </a:r>
          </a:p>
        </p:txBody>
      </p:sp>
    </p:spTree>
    <p:extLst>
      <p:ext uri="{BB962C8B-B14F-4D97-AF65-F5344CB8AC3E}">
        <p14:creationId xmlns:p14="http://schemas.microsoft.com/office/powerpoint/2010/main" val="24707196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24158-59B2-B79A-CB03-A53B64AF79DF}"/>
              </a:ext>
            </a:extLst>
          </p:cNvPr>
          <p:cNvSpPr>
            <a:spLocks noGrp="1"/>
          </p:cNvSpPr>
          <p:nvPr>
            <p:ph type="title"/>
          </p:nvPr>
        </p:nvSpPr>
        <p:spPr>
          <a:xfrm>
            <a:off x="485776" y="355601"/>
            <a:ext cx="11223623" cy="495299"/>
          </a:xfrm>
        </p:spPr>
        <p:txBody>
          <a:bodyPr anchor="t">
            <a:normAutofit/>
          </a:bodyPr>
          <a:lstStyle/>
          <a:p>
            <a:r>
              <a:rPr lang="en-US" dirty="0"/>
              <a:t>Building a Risk Profile</a:t>
            </a:r>
          </a:p>
        </p:txBody>
      </p:sp>
      <p:sp>
        <p:nvSpPr>
          <p:cNvPr id="2055" name="Content Placeholder 2">
            <a:extLst>
              <a:ext uri="{FF2B5EF4-FFF2-40B4-BE49-F238E27FC236}">
                <a16:creationId xmlns:a16="http://schemas.microsoft.com/office/drawing/2014/main" id="{CD101D60-AE45-DA52-F69E-427DD008AEF0}"/>
              </a:ext>
            </a:extLst>
          </p:cNvPr>
          <p:cNvSpPr>
            <a:spLocks noGrp="1"/>
          </p:cNvSpPr>
          <p:nvPr>
            <p:ph sz="quarter" idx="1"/>
          </p:nvPr>
        </p:nvSpPr>
        <p:spPr>
          <a:xfrm>
            <a:off x="482601" y="1609725"/>
            <a:ext cx="3581400" cy="4514850"/>
          </a:xfrm>
        </p:spPr>
        <p:txBody>
          <a:bodyPr/>
          <a:lstStyle/>
          <a:p>
            <a:r>
              <a:rPr lang="en-US" dirty="0"/>
              <a:t>General Liability</a:t>
            </a:r>
          </a:p>
          <a:p>
            <a:pPr lvl="1"/>
            <a:r>
              <a:rPr lang="en-US" dirty="0"/>
              <a:t>Lease requires $2M GL</a:t>
            </a:r>
          </a:p>
          <a:p>
            <a:r>
              <a:rPr lang="en-US" dirty="0"/>
              <a:t>Workers’ Compensation</a:t>
            </a:r>
          </a:p>
          <a:p>
            <a:pPr lvl="1"/>
            <a:r>
              <a:rPr lang="en-US" dirty="0"/>
              <a:t>More than 4 employees</a:t>
            </a:r>
          </a:p>
          <a:p>
            <a:r>
              <a:rPr lang="en-US" dirty="0"/>
              <a:t>Cyber</a:t>
            </a:r>
          </a:p>
          <a:p>
            <a:r>
              <a:rPr lang="en-US" dirty="0"/>
              <a:t>Tech E&amp;O</a:t>
            </a:r>
          </a:p>
          <a:p>
            <a:pPr lvl="1"/>
            <a:r>
              <a:rPr lang="en-US" dirty="0"/>
              <a:t>Product-related failure</a:t>
            </a:r>
          </a:p>
          <a:p>
            <a:pPr marL="233362" lvl="1" indent="0">
              <a:buNone/>
            </a:pPr>
            <a:endParaRPr lang="en-US" dirty="0"/>
          </a:p>
        </p:txBody>
      </p:sp>
      <p:pic>
        <p:nvPicPr>
          <p:cNvPr id="2050" name="Picture 2" descr="Image result for Bob's IT company">
            <a:extLst>
              <a:ext uri="{FF2B5EF4-FFF2-40B4-BE49-F238E27FC236}">
                <a16:creationId xmlns:a16="http://schemas.microsoft.com/office/drawing/2014/main" id="{8CFEC342-24DE-C824-EC82-AA1EB9955442}"/>
              </a:ext>
            </a:extLst>
          </p:cNvPr>
          <p:cNvPicPr>
            <a:picLocks noGrp="1" noChangeAspect="1" noChangeArrowheads="1"/>
          </p:cNvPicPr>
          <p:nvPr>
            <p:ph sz="half" idx="3"/>
          </p:nvPr>
        </p:nvPicPr>
        <p:blipFill>
          <a:blip r:embed="rId2">
            <a:extLst>
              <a:ext uri="{28A0092B-C50C-407E-A947-70E740481C1C}">
                <a14:useLocalDpi xmlns:a14="http://schemas.microsoft.com/office/drawing/2010/main" val="0"/>
              </a:ext>
            </a:extLst>
          </a:blip>
          <a:stretch>
            <a:fillRect/>
          </a:stretch>
        </p:blipFill>
        <p:spPr bwMode="auto">
          <a:xfrm>
            <a:off x="8128000" y="2931509"/>
            <a:ext cx="3581400" cy="1871281"/>
          </a:xfrm>
          <a:prstGeom prst="rect">
            <a:avLst/>
          </a:prstGeom>
          <a:solidFill>
            <a:srgbClr val="FFFFFF"/>
          </a:solidFill>
        </p:spPr>
      </p:pic>
      <p:sp>
        <p:nvSpPr>
          <p:cNvPr id="4" name="Slide Number Placeholder 3">
            <a:extLst>
              <a:ext uri="{FF2B5EF4-FFF2-40B4-BE49-F238E27FC236}">
                <a16:creationId xmlns:a16="http://schemas.microsoft.com/office/drawing/2014/main" id="{1211D181-C6D5-9433-CD1E-8001B1FE7E75}"/>
              </a:ext>
            </a:extLst>
          </p:cNvPr>
          <p:cNvSpPr>
            <a:spLocks noGrp="1"/>
          </p:cNvSpPr>
          <p:nvPr>
            <p:ph type="sldNum" sz="quarter" idx="10"/>
          </p:nvPr>
        </p:nvSpPr>
        <p:spPr>
          <a:xfrm>
            <a:off x="11430000" y="6516000"/>
            <a:ext cx="280800" cy="123111"/>
          </a:xfrm>
        </p:spPr>
        <p:txBody>
          <a:bodyPr wrap="square">
            <a:normAutofit/>
          </a:bodyPr>
          <a:lstStyle/>
          <a:p>
            <a:pPr>
              <a:spcAft>
                <a:spcPts val="600"/>
              </a:spcAft>
            </a:pPr>
            <a:fld id="{DF66040D-6F20-4F4B-8995-856BEECD84BE}" type="slidenum">
              <a:rPr lang="en-US" smtClean="0"/>
              <a:pPr>
                <a:spcAft>
                  <a:spcPts val="600"/>
                </a:spcAft>
              </a:pPr>
              <a:t>17</a:t>
            </a:fld>
            <a:endParaRPr lang="en-US"/>
          </a:p>
        </p:txBody>
      </p:sp>
      <p:sp>
        <p:nvSpPr>
          <p:cNvPr id="5" name="Text Placeholder 4">
            <a:extLst>
              <a:ext uri="{FF2B5EF4-FFF2-40B4-BE49-F238E27FC236}">
                <a16:creationId xmlns:a16="http://schemas.microsoft.com/office/drawing/2014/main" id="{7BA74108-3A6C-8735-1A6C-14881441E07A}"/>
              </a:ext>
            </a:extLst>
          </p:cNvPr>
          <p:cNvSpPr>
            <a:spLocks noGrp="1"/>
          </p:cNvSpPr>
          <p:nvPr>
            <p:ph type="body" sz="quarter" idx="12"/>
          </p:nvPr>
        </p:nvSpPr>
        <p:spPr>
          <a:xfrm>
            <a:off x="485775" y="806400"/>
            <a:ext cx="11223623" cy="320400"/>
          </a:xfrm>
        </p:spPr>
        <p:txBody>
          <a:bodyPr anchor="t">
            <a:normAutofit/>
          </a:bodyPr>
          <a:lstStyle/>
          <a:p>
            <a:r>
              <a:rPr lang="en-US" dirty="0"/>
              <a:t>Bob’s Tech Company</a:t>
            </a:r>
          </a:p>
        </p:txBody>
      </p:sp>
      <p:sp>
        <p:nvSpPr>
          <p:cNvPr id="6" name="Content Placeholder 5">
            <a:extLst>
              <a:ext uri="{FF2B5EF4-FFF2-40B4-BE49-F238E27FC236}">
                <a16:creationId xmlns:a16="http://schemas.microsoft.com/office/drawing/2014/main" id="{979663DC-B65C-9E57-1D2D-F9BA5CBD6037}"/>
              </a:ext>
            </a:extLst>
          </p:cNvPr>
          <p:cNvSpPr>
            <a:spLocks noGrp="1"/>
          </p:cNvSpPr>
          <p:nvPr>
            <p:ph sz="quarter" idx="2"/>
          </p:nvPr>
        </p:nvSpPr>
        <p:spPr/>
        <p:txBody>
          <a:bodyPr/>
          <a:lstStyle/>
          <a:p>
            <a:r>
              <a:rPr lang="en-US" dirty="0"/>
              <a:t>EPLI?</a:t>
            </a:r>
          </a:p>
          <a:p>
            <a:r>
              <a:rPr lang="en-US" dirty="0"/>
              <a:t>D&amp;O?</a:t>
            </a:r>
          </a:p>
          <a:p>
            <a:r>
              <a:rPr lang="en-US" dirty="0"/>
              <a:t>Auto?</a:t>
            </a:r>
          </a:p>
          <a:p>
            <a:r>
              <a:rPr lang="en-US" dirty="0"/>
              <a:t>Personal Property?</a:t>
            </a:r>
          </a:p>
        </p:txBody>
      </p:sp>
    </p:spTree>
    <p:extLst>
      <p:ext uri="{BB962C8B-B14F-4D97-AF65-F5344CB8AC3E}">
        <p14:creationId xmlns:p14="http://schemas.microsoft.com/office/powerpoint/2010/main" val="2007183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Tree>
    <p:custDataLst>
      <p:custData r:id="rId1"/>
      <p:tags r:id="rId2"/>
    </p:custDataLst>
    <p:extLst>
      <p:ext uri="{BB962C8B-B14F-4D97-AF65-F5344CB8AC3E}">
        <p14:creationId xmlns:p14="http://schemas.microsoft.com/office/powerpoint/2010/main" val="22975122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custDataLst>
              <p:custData r:id="rId1"/>
            </p:custDataLst>
          </p:nvPr>
        </p:nvSpPr>
        <p:spPr>
          <a:xfrm>
            <a:off x="471550" y="5224208"/>
            <a:ext cx="11224768" cy="492443"/>
          </a:xfrm>
        </p:spPr>
        <p:txBody>
          <a:bodyPr/>
          <a:lstStyle/>
          <a:p>
            <a:r>
              <a:rPr lang="en-US" dirty="0"/>
              <a:t>This document is not intended to be taken as advice regarding any individual situation and should not be relied upon as such. Marsh &amp; McLennan Agency LLC shall have no obligation to update this publication and shall have no liability to you or any other party arising out of this publication or any matter contained herein. Any statements concerning actuarial, tax, accounting or legal matters are based solely on our experience as consultants and are not to be relied upon as actuarial, accounting, tax or legal advice, for which you should consult your own professional advisors. Any modeling analytics or projections are subject to inherent uncertainty and the analysis could be materially affected if any underlying assumptions, conditions, information or factors are inaccurate or incomplete or should change. d/b/a in California as Marsh &amp; McLennan Insurance Agency LLC; CA Insurance </a:t>
            </a:r>
            <a:r>
              <a:rPr lang="en-US" dirty="0" err="1"/>
              <a:t>Lic</a:t>
            </a:r>
            <a:r>
              <a:rPr lang="en-US" dirty="0"/>
              <a:t>: 0H18131. MarshMMA</a:t>
            </a:r>
            <a:r>
              <a:rPr lang="en-US"/>
              <a:t>.com</a:t>
            </a:r>
            <a:endParaRPr lang="en-US" dirty="0"/>
          </a:p>
        </p:txBody>
      </p:sp>
    </p:spTree>
    <p:extLst>
      <p:ext uri="{BB962C8B-B14F-4D97-AF65-F5344CB8AC3E}">
        <p14:creationId xmlns:p14="http://schemas.microsoft.com/office/powerpoint/2010/main" val="1964833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Title 1">
            <a:extLst>
              <a:ext uri="{FF2B5EF4-FFF2-40B4-BE49-F238E27FC236}">
                <a16:creationId xmlns:a16="http://schemas.microsoft.com/office/drawing/2014/main" id="{3F4B12EF-2679-5896-8A49-F3B134CAE5E7}"/>
              </a:ext>
            </a:extLst>
          </p:cNvPr>
          <p:cNvSpPr>
            <a:spLocks noGrp="1"/>
          </p:cNvSpPr>
          <p:nvPr>
            <p:ph type="title"/>
          </p:nvPr>
        </p:nvSpPr>
        <p:spPr>
          <a:xfrm>
            <a:off x="485776" y="355601"/>
            <a:ext cx="11223623" cy="495299"/>
          </a:xfrm>
        </p:spPr>
        <p:txBody>
          <a:bodyPr/>
          <a:lstStyle/>
          <a:p>
            <a:r>
              <a:rPr lang="en-US" dirty="0"/>
              <a:t>The house always wins. </a:t>
            </a:r>
          </a:p>
        </p:txBody>
      </p:sp>
      <p:pic>
        <p:nvPicPr>
          <p:cNvPr id="1026" name="Picture 2" descr="Seminole Hard Rock Hotel &amp; Casino Hollywood">
            <a:extLst>
              <a:ext uri="{FF2B5EF4-FFF2-40B4-BE49-F238E27FC236}">
                <a16:creationId xmlns:a16="http://schemas.microsoft.com/office/drawing/2014/main" id="{F24285A2-A6C8-5A7A-6B68-E7D1748700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613" r="11994" b="-1"/>
          <a:stretch/>
        </p:blipFill>
        <p:spPr bwMode="auto">
          <a:xfrm>
            <a:off x="4305300" y="1609726"/>
            <a:ext cx="3581400" cy="4514850"/>
          </a:xfrm>
          <a:prstGeom prst="rect">
            <a:avLst/>
          </a:prstGeom>
          <a:solidFill>
            <a:srgbClr val="FFFFFF"/>
          </a:solidFill>
        </p:spPr>
      </p:pic>
      <p:sp>
        <p:nvSpPr>
          <p:cNvPr id="1037" name="Slide Number Placeholder 5">
            <a:extLst>
              <a:ext uri="{FF2B5EF4-FFF2-40B4-BE49-F238E27FC236}">
                <a16:creationId xmlns:a16="http://schemas.microsoft.com/office/drawing/2014/main" id="{05A324FC-ACCE-0B4D-02CB-C76BA3F5BCEB}"/>
              </a:ext>
            </a:extLst>
          </p:cNvPr>
          <p:cNvSpPr>
            <a:spLocks noGrp="1"/>
          </p:cNvSpPr>
          <p:nvPr>
            <p:ph type="sldNum" sz="quarter" idx="10"/>
          </p:nvPr>
        </p:nvSpPr>
        <p:spPr>
          <a:xfrm>
            <a:off x="11430000" y="6516000"/>
            <a:ext cx="280800" cy="123111"/>
          </a:xfrm>
        </p:spPr>
        <p:txBody>
          <a:bodyPr/>
          <a:lstStyle/>
          <a:p>
            <a:pPr algn="r">
              <a:spcAft>
                <a:spcPts val="600"/>
              </a:spcAft>
            </a:pPr>
            <a:fld id="{DF66040D-6F20-4F4B-8995-856BEECD84BE}" type="slidenum">
              <a:rPr lang="en-US" smtClean="0"/>
              <a:pPr algn="r">
                <a:spcAft>
                  <a:spcPts val="600"/>
                </a:spcAft>
              </a:pPr>
              <a:t>2</a:t>
            </a:fld>
            <a:endParaRPr lang="en-US"/>
          </a:p>
        </p:txBody>
      </p:sp>
    </p:spTree>
    <p:extLst>
      <p:ext uri="{BB962C8B-B14F-4D97-AF65-F5344CB8AC3E}">
        <p14:creationId xmlns:p14="http://schemas.microsoft.com/office/powerpoint/2010/main" val="3545667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F095EA7-C8A9-2CC1-8F36-730A7B1BEE16}"/>
              </a:ext>
            </a:extLst>
          </p:cNvPr>
          <p:cNvSpPr>
            <a:spLocks noGrp="1"/>
          </p:cNvSpPr>
          <p:nvPr>
            <p:ph type="title"/>
          </p:nvPr>
        </p:nvSpPr>
        <p:spPr>
          <a:xfrm>
            <a:off x="457200" y="928835"/>
            <a:ext cx="11115675" cy="5029200"/>
          </a:xfrm>
        </p:spPr>
        <p:txBody>
          <a:bodyPr/>
          <a:lstStyle/>
          <a:p>
            <a:r>
              <a:rPr lang="en-US" sz="4000" dirty="0"/>
              <a:t>“Insurance is a contract, represented by a policy, in which a policyholder receives financial protection or reimbursement against losses from an insurance company.”</a:t>
            </a:r>
          </a:p>
        </p:txBody>
      </p:sp>
    </p:spTree>
    <p:custDataLst>
      <p:custData r:id="rId1"/>
      <p:tags r:id="rId2"/>
    </p:custDataLst>
    <p:extLst>
      <p:ext uri="{BB962C8B-B14F-4D97-AF65-F5344CB8AC3E}">
        <p14:creationId xmlns:p14="http://schemas.microsoft.com/office/powerpoint/2010/main" val="2354336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itle 1">
            <a:extLst>
              <a:ext uri="{FF2B5EF4-FFF2-40B4-BE49-F238E27FC236}">
                <a16:creationId xmlns:a16="http://schemas.microsoft.com/office/drawing/2014/main" id="{067D9127-4DA7-902E-A771-96540E7B014B}"/>
              </a:ext>
            </a:extLst>
          </p:cNvPr>
          <p:cNvSpPr>
            <a:spLocks noGrp="1"/>
          </p:cNvSpPr>
          <p:nvPr>
            <p:ph type="title"/>
          </p:nvPr>
        </p:nvSpPr>
        <p:spPr>
          <a:xfrm>
            <a:off x="485776" y="355601"/>
            <a:ext cx="11223623" cy="495299"/>
          </a:xfrm>
        </p:spPr>
        <p:txBody>
          <a:bodyPr/>
          <a:lstStyle/>
          <a:p>
            <a:r>
              <a:rPr lang="en-US" dirty="0"/>
              <a:t>Scare Tactics </a:t>
            </a:r>
          </a:p>
        </p:txBody>
      </p:sp>
      <p:pic>
        <p:nvPicPr>
          <p:cNvPr id="5122" name="Picture 2" descr="Image result for Life insurance sales guy ">
            <a:extLst>
              <a:ext uri="{FF2B5EF4-FFF2-40B4-BE49-F238E27FC236}">
                <a16:creationId xmlns:a16="http://schemas.microsoft.com/office/drawing/2014/main" id="{C3BD5F22-6EDA-3FE5-41B8-0462E4FDCD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8523" r="-3" b="-3"/>
          <a:stretch/>
        </p:blipFill>
        <p:spPr bwMode="auto">
          <a:xfrm>
            <a:off x="3348037" y="1673896"/>
            <a:ext cx="5495925" cy="4514850"/>
          </a:xfrm>
          <a:prstGeom prst="rect">
            <a:avLst/>
          </a:prstGeom>
          <a:solidFill>
            <a:srgbClr val="FFFFFF"/>
          </a:solidFill>
        </p:spPr>
      </p:pic>
      <p:sp>
        <p:nvSpPr>
          <p:cNvPr id="5131" name="Slide Number Placeholder 4">
            <a:extLst>
              <a:ext uri="{FF2B5EF4-FFF2-40B4-BE49-F238E27FC236}">
                <a16:creationId xmlns:a16="http://schemas.microsoft.com/office/drawing/2014/main" id="{1565111F-4FD7-4727-0498-56C05924C3AC}"/>
              </a:ext>
            </a:extLst>
          </p:cNvPr>
          <p:cNvSpPr>
            <a:spLocks noGrp="1"/>
          </p:cNvSpPr>
          <p:nvPr>
            <p:ph type="sldNum" sz="quarter" idx="10"/>
          </p:nvPr>
        </p:nvSpPr>
        <p:spPr>
          <a:xfrm>
            <a:off x="11430000" y="6516000"/>
            <a:ext cx="280800" cy="123111"/>
          </a:xfrm>
        </p:spPr>
        <p:txBody>
          <a:bodyPr/>
          <a:lstStyle/>
          <a:p>
            <a:pPr algn="r">
              <a:spcAft>
                <a:spcPts val="600"/>
              </a:spcAft>
            </a:pPr>
            <a:fld id="{DF66040D-6F20-4F4B-8995-856BEECD84BE}" type="slidenum">
              <a:rPr lang="en-US" smtClean="0"/>
              <a:pPr algn="r">
                <a:spcAft>
                  <a:spcPts val="600"/>
                </a:spcAft>
              </a:pPr>
              <a:t>4</a:t>
            </a:fld>
            <a:endParaRPr lang="en-US"/>
          </a:p>
        </p:txBody>
      </p:sp>
    </p:spTree>
    <p:extLst>
      <p:ext uri="{BB962C8B-B14F-4D97-AF65-F5344CB8AC3E}">
        <p14:creationId xmlns:p14="http://schemas.microsoft.com/office/powerpoint/2010/main" val="3089222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A146E-B977-E19E-3BB7-B072BAD78CAE}"/>
              </a:ext>
            </a:extLst>
          </p:cNvPr>
          <p:cNvSpPr>
            <a:spLocks noGrp="1"/>
          </p:cNvSpPr>
          <p:nvPr>
            <p:ph type="title"/>
          </p:nvPr>
        </p:nvSpPr>
        <p:spPr>
          <a:xfrm>
            <a:off x="457200" y="928835"/>
            <a:ext cx="8621059" cy="5029200"/>
          </a:xfrm>
        </p:spPr>
        <p:txBody>
          <a:bodyPr anchor="ctr">
            <a:normAutofit/>
          </a:bodyPr>
          <a:lstStyle/>
          <a:p>
            <a:r>
              <a:rPr lang="en-US"/>
              <a:t>Using Insurance to Create Predictability </a:t>
            </a:r>
          </a:p>
        </p:txBody>
      </p:sp>
    </p:spTree>
    <p:extLst>
      <p:ext uri="{BB962C8B-B14F-4D97-AF65-F5344CB8AC3E}">
        <p14:creationId xmlns:p14="http://schemas.microsoft.com/office/powerpoint/2010/main" val="1479647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E6C9A-934B-0F5F-2AAC-121A91CCBDAF}"/>
              </a:ext>
            </a:extLst>
          </p:cNvPr>
          <p:cNvSpPr>
            <a:spLocks noGrp="1"/>
          </p:cNvSpPr>
          <p:nvPr>
            <p:ph type="title"/>
          </p:nvPr>
        </p:nvSpPr>
        <p:spPr/>
        <p:txBody>
          <a:bodyPr/>
          <a:lstStyle/>
          <a:p>
            <a:r>
              <a:rPr lang="en-US"/>
              <a:t>Types of Insurance Coverages</a:t>
            </a:r>
          </a:p>
        </p:txBody>
      </p:sp>
      <p:sp>
        <p:nvSpPr>
          <p:cNvPr id="3" name="Content Placeholder 2">
            <a:extLst>
              <a:ext uri="{FF2B5EF4-FFF2-40B4-BE49-F238E27FC236}">
                <a16:creationId xmlns:a16="http://schemas.microsoft.com/office/drawing/2014/main" id="{225C88C5-A2C0-ADAD-6EB5-5F8C6576CDC6}"/>
              </a:ext>
            </a:extLst>
          </p:cNvPr>
          <p:cNvSpPr>
            <a:spLocks noGrp="1"/>
          </p:cNvSpPr>
          <p:nvPr>
            <p:ph idx="1"/>
          </p:nvPr>
        </p:nvSpPr>
        <p:spPr>
          <a:xfrm>
            <a:off x="488952" y="1609725"/>
            <a:ext cx="11223624" cy="4514302"/>
          </a:xfrm>
        </p:spPr>
        <p:txBody>
          <a:bodyPr/>
          <a:lstStyle/>
          <a:p>
            <a:r>
              <a:rPr lang="en-US" dirty="0"/>
              <a:t>General Liability
Property Insurance
Auto
Workers' Compensation Insurance</a:t>
            </a:r>
          </a:p>
          <a:p>
            <a:r>
              <a:rPr lang="en-US" dirty="0"/>
              <a:t>Cyber </a:t>
            </a:r>
          </a:p>
          <a:p>
            <a:r>
              <a:rPr lang="en-US" dirty="0"/>
              <a:t>Errors &amp; Omissions </a:t>
            </a:r>
          </a:p>
          <a:p>
            <a:r>
              <a:rPr lang="en-US" dirty="0"/>
              <a:t>Directors &amp; Officers </a:t>
            </a:r>
          </a:p>
          <a:p>
            <a:r>
              <a:rPr lang="en-US" dirty="0"/>
              <a:t>Employment Practices Liability </a:t>
            </a:r>
          </a:p>
        </p:txBody>
      </p:sp>
      <p:sp>
        <p:nvSpPr>
          <p:cNvPr id="4" name="Slide Number Placeholder 3">
            <a:extLst>
              <a:ext uri="{FF2B5EF4-FFF2-40B4-BE49-F238E27FC236}">
                <a16:creationId xmlns:a16="http://schemas.microsoft.com/office/drawing/2014/main" id="{27ADD303-0AC1-D2E4-91D9-095E35A7D756}"/>
              </a:ext>
            </a:extLst>
          </p:cNvPr>
          <p:cNvSpPr>
            <a:spLocks noGrp="1"/>
          </p:cNvSpPr>
          <p:nvPr>
            <p:ph type="sldNum" sz="quarter" idx="10"/>
          </p:nvPr>
        </p:nvSpPr>
        <p:spPr/>
        <p:txBody>
          <a:bodyPr/>
          <a:lstStyle/>
          <a:p>
            <a:pPr algn="r"/>
            <a:fld id="{DF66040D-6F20-4F4B-8995-856BEECD84BE}" type="slidenum">
              <a:rPr lang="en-US" smtClean="0"/>
              <a:pPr algn="r"/>
              <a:t>6</a:t>
            </a:fld>
            <a:endParaRPr lang="en-US" dirty="0"/>
          </a:p>
        </p:txBody>
      </p:sp>
    </p:spTree>
    <p:extLst>
      <p:ext uri="{BB962C8B-B14F-4D97-AF65-F5344CB8AC3E}">
        <p14:creationId xmlns:p14="http://schemas.microsoft.com/office/powerpoint/2010/main" val="3915955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1C214-E6F3-5028-FCD6-09F968B6D835}"/>
              </a:ext>
            </a:extLst>
          </p:cNvPr>
          <p:cNvSpPr>
            <a:spLocks noGrp="1"/>
          </p:cNvSpPr>
          <p:nvPr>
            <p:ph type="title"/>
          </p:nvPr>
        </p:nvSpPr>
        <p:spPr>
          <a:xfrm>
            <a:off x="485776" y="355601"/>
            <a:ext cx="11223623" cy="495299"/>
          </a:xfrm>
        </p:spPr>
        <p:txBody>
          <a:bodyPr anchor="t">
            <a:normAutofit/>
          </a:bodyPr>
          <a:lstStyle/>
          <a:p>
            <a:r>
              <a:rPr lang="en-US" dirty="0"/>
              <a:t>Assessing your Risk Profile</a:t>
            </a:r>
          </a:p>
        </p:txBody>
      </p:sp>
      <p:sp>
        <p:nvSpPr>
          <p:cNvPr id="3" name="Content Placeholder 2">
            <a:extLst>
              <a:ext uri="{FF2B5EF4-FFF2-40B4-BE49-F238E27FC236}">
                <a16:creationId xmlns:a16="http://schemas.microsoft.com/office/drawing/2014/main" id="{6E6CB05B-9C98-E80D-CD5C-B26C809BD3E9}"/>
              </a:ext>
            </a:extLst>
          </p:cNvPr>
          <p:cNvSpPr>
            <a:spLocks noGrp="1"/>
          </p:cNvSpPr>
          <p:nvPr>
            <p:ph sz="half" idx="1"/>
          </p:nvPr>
        </p:nvSpPr>
        <p:spPr>
          <a:xfrm>
            <a:off x="485775" y="1609725"/>
            <a:ext cx="5495925" cy="4514850"/>
          </a:xfrm>
        </p:spPr>
        <p:txBody>
          <a:bodyPr anchor="t">
            <a:normAutofit/>
          </a:bodyPr>
          <a:lstStyle/>
          <a:p>
            <a:pPr>
              <a:buFontTx/>
              <a:buChar char="•"/>
            </a:pPr>
            <a:r>
              <a:rPr lang="en-US" dirty="0"/>
              <a:t>Consult with an Insurance Professional</a:t>
            </a:r>
          </a:p>
          <a:p>
            <a:pPr lvl="1">
              <a:buFontTx/>
              <a:buChar char="•"/>
            </a:pPr>
            <a:r>
              <a:rPr lang="en-US" sz="1800"/>
              <a:t>Risk tolerance study</a:t>
            </a:r>
          </a:p>
          <a:p>
            <a:pPr>
              <a:buFontTx/>
              <a:buChar char="•"/>
            </a:pPr>
            <a:r>
              <a:rPr lang="en-US" dirty="0"/>
              <a:t>Contractual Obligations</a:t>
            </a:r>
          </a:p>
          <a:p>
            <a:pPr lvl="1">
              <a:buFontTx/>
              <a:buChar char="•"/>
            </a:pPr>
            <a:r>
              <a:rPr lang="en-US" sz="1800"/>
              <a:t>Lease
Client/Vendor Requirements</a:t>
            </a:r>
          </a:p>
          <a:p>
            <a:pPr>
              <a:buFontTx/>
              <a:buChar char="•"/>
            </a:pPr>
            <a:r>
              <a:rPr lang="en-US" dirty="0"/>
              <a:t>Legal Requirements</a:t>
            </a:r>
          </a:p>
          <a:p>
            <a:pPr>
              <a:buFontTx/>
              <a:buChar char="•"/>
            </a:pPr>
            <a:r>
              <a:rPr lang="en-US" dirty="0"/>
              <a:t>Raising Capital</a:t>
            </a:r>
          </a:p>
          <a:p>
            <a:pPr lvl="1">
              <a:buFontTx/>
              <a:buChar char="•"/>
            </a:pPr>
            <a:r>
              <a:rPr lang="en-US" sz="1800"/>
              <a:t>Series A</a:t>
            </a:r>
          </a:p>
        </p:txBody>
      </p:sp>
      <p:pic>
        <p:nvPicPr>
          <p:cNvPr id="1028" name="Picture 4" descr="Hurricane Milton live updates Sunday">
            <a:extLst>
              <a:ext uri="{FF2B5EF4-FFF2-40B4-BE49-F238E27FC236}">
                <a16:creationId xmlns:a16="http://schemas.microsoft.com/office/drawing/2014/main" id="{DA90CD4E-23C8-03CB-065E-48F3A16995C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210300" y="2320528"/>
            <a:ext cx="5499100" cy="3093243"/>
          </a:xfrm>
          <a:prstGeom prst="rect">
            <a:avLst/>
          </a:prstGeom>
          <a:solidFill>
            <a:srgbClr val="FFFFFF"/>
          </a:solidFill>
        </p:spPr>
      </p:pic>
      <p:sp>
        <p:nvSpPr>
          <p:cNvPr id="4" name="Slide Number Placeholder 3">
            <a:extLst>
              <a:ext uri="{FF2B5EF4-FFF2-40B4-BE49-F238E27FC236}">
                <a16:creationId xmlns:a16="http://schemas.microsoft.com/office/drawing/2014/main" id="{3002C245-9A02-B414-D77E-6ECA560D62FC}"/>
              </a:ext>
            </a:extLst>
          </p:cNvPr>
          <p:cNvSpPr>
            <a:spLocks noGrp="1"/>
          </p:cNvSpPr>
          <p:nvPr>
            <p:ph type="sldNum" sz="quarter" idx="10"/>
          </p:nvPr>
        </p:nvSpPr>
        <p:spPr>
          <a:xfrm>
            <a:off x="11430000" y="6516000"/>
            <a:ext cx="280800" cy="123111"/>
          </a:xfrm>
        </p:spPr>
        <p:txBody>
          <a:bodyPr wrap="square">
            <a:normAutofit/>
          </a:bodyPr>
          <a:lstStyle/>
          <a:p>
            <a:pPr>
              <a:spcAft>
                <a:spcPts val="600"/>
              </a:spcAft>
            </a:pPr>
            <a:fld id="{DF66040D-6F20-4F4B-8995-856BEECD84BE}" type="slidenum">
              <a:rPr lang="en-US" smtClean="0"/>
              <a:pPr>
                <a:spcAft>
                  <a:spcPts val="600"/>
                </a:spcAft>
              </a:pPr>
              <a:t>7</a:t>
            </a:fld>
            <a:endParaRPr lang="en-US"/>
          </a:p>
        </p:txBody>
      </p:sp>
      <p:sp>
        <p:nvSpPr>
          <p:cNvPr id="5" name="Text Placeholder 4">
            <a:extLst>
              <a:ext uri="{FF2B5EF4-FFF2-40B4-BE49-F238E27FC236}">
                <a16:creationId xmlns:a16="http://schemas.microsoft.com/office/drawing/2014/main" id="{3D8F5376-2E28-843C-45E9-4317126EE41D}"/>
              </a:ext>
            </a:extLst>
          </p:cNvPr>
          <p:cNvSpPr>
            <a:spLocks noGrp="1"/>
          </p:cNvSpPr>
          <p:nvPr>
            <p:ph type="body" sz="quarter" idx="12"/>
          </p:nvPr>
        </p:nvSpPr>
        <p:spPr>
          <a:xfrm>
            <a:off x="485776" y="806400"/>
            <a:ext cx="11225023" cy="320400"/>
          </a:xfrm>
        </p:spPr>
        <p:txBody>
          <a:bodyPr anchor="t">
            <a:normAutofit/>
          </a:bodyPr>
          <a:lstStyle/>
          <a:p>
            <a:r>
              <a:rPr lang="en-US" dirty="0"/>
              <a:t>How do you know which policies to buy?</a:t>
            </a:r>
          </a:p>
        </p:txBody>
      </p:sp>
    </p:spTree>
    <p:extLst>
      <p:ext uri="{BB962C8B-B14F-4D97-AF65-F5344CB8AC3E}">
        <p14:creationId xmlns:p14="http://schemas.microsoft.com/office/powerpoint/2010/main" val="187957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42F6C-A7B7-3940-C377-1D520263A7B1}"/>
              </a:ext>
            </a:extLst>
          </p:cNvPr>
          <p:cNvSpPr>
            <a:spLocks noGrp="1"/>
          </p:cNvSpPr>
          <p:nvPr>
            <p:ph type="title"/>
          </p:nvPr>
        </p:nvSpPr>
        <p:spPr>
          <a:xfrm>
            <a:off x="485776" y="355601"/>
            <a:ext cx="11223623" cy="495299"/>
          </a:xfrm>
        </p:spPr>
        <p:txBody>
          <a:bodyPr anchor="t">
            <a:normAutofit/>
          </a:bodyPr>
          <a:lstStyle/>
          <a:p>
            <a:r>
              <a:rPr lang="en-US"/>
              <a:t>General Liability Insurance</a:t>
            </a:r>
          </a:p>
        </p:txBody>
      </p:sp>
      <p:sp>
        <p:nvSpPr>
          <p:cNvPr id="3" name="Content Placeholder 2">
            <a:extLst>
              <a:ext uri="{FF2B5EF4-FFF2-40B4-BE49-F238E27FC236}">
                <a16:creationId xmlns:a16="http://schemas.microsoft.com/office/drawing/2014/main" id="{ACF78979-46F0-3E6F-FDFF-455052146CC6}"/>
              </a:ext>
            </a:extLst>
          </p:cNvPr>
          <p:cNvSpPr>
            <a:spLocks noGrp="1"/>
          </p:cNvSpPr>
          <p:nvPr>
            <p:ph sz="half" idx="1"/>
          </p:nvPr>
        </p:nvSpPr>
        <p:spPr>
          <a:xfrm>
            <a:off x="485775" y="1609725"/>
            <a:ext cx="5495925" cy="4514850"/>
          </a:xfrm>
        </p:spPr>
        <p:txBody>
          <a:bodyPr anchor="t">
            <a:normAutofit/>
          </a:bodyPr>
          <a:lstStyle/>
          <a:p>
            <a:pPr>
              <a:buFontTx/>
              <a:buChar char="•"/>
            </a:pPr>
            <a:r>
              <a:rPr lang="en-US" dirty="0"/>
              <a:t>Quintessential Insurance Coverage</a:t>
            </a:r>
          </a:p>
          <a:p>
            <a:pPr lvl="1">
              <a:buFontTx/>
              <a:buChar char="•"/>
            </a:pPr>
            <a:r>
              <a:rPr lang="en-US" sz="1800"/>
              <a:t>Premises Liability</a:t>
            </a:r>
          </a:p>
          <a:p>
            <a:pPr lvl="1">
              <a:buFontTx/>
              <a:buChar char="•"/>
            </a:pPr>
            <a:r>
              <a:rPr lang="en-US" sz="1800"/>
              <a:t>Products/Completed Operations</a:t>
            </a:r>
          </a:p>
          <a:p>
            <a:pPr>
              <a:buFontTx/>
              <a:buChar char="•"/>
            </a:pPr>
            <a:r>
              <a:rPr lang="en-US" dirty="0"/>
              <a:t>Bodily Injury </a:t>
            </a:r>
          </a:p>
          <a:p>
            <a:pPr>
              <a:buFontTx/>
              <a:buChar char="•"/>
            </a:pPr>
            <a:r>
              <a:rPr lang="en-US" dirty="0"/>
              <a:t>Property Damage</a:t>
            </a:r>
          </a:p>
          <a:p>
            <a:pPr>
              <a:buFontTx/>
              <a:buChar char="•"/>
            </a:pPr>
            <a:r>
              <a:rPr lang="en-US" dirty="0"/>
              <a:t>Personal and Advertising Injury</a:t>
            </a:r>
          </a:p>
          <a:p>
            <a:pPr lvl="1">
              <a:buFontTx/>
              <a:buChar char="•"/>
            </a:pPr>
            <a:r>
              <a:rPr lang="en-US" sz="1800"/>
              <a:t>Defamation, Slander, Copyright Infringement, or other non-physical injuries </a:t>
            </a:r>
          </a:p>
          <a:p>
            <a:pPr>
              <a:buFontTx/>
              <a:buChar char="•"/>
            </a:pPr>
            <a:endParaRPr lang="en-US" dirty="0"/>
          </a:p>
          <a:p>
            <a:pPr marL="0" indent="0">
              <a:buNone/>
            </a:pPr>
            <a:endParaRPr lang="en-US" dirty="0"/>
          </a:p>
        </p:txBody>
      </p:sp>
      <p:pic>
        <p:nvPicPr>
          <p:cNvPr id="4098" name="Picture 2" descr="Image result for Slip and Fall">
            <a:extLst>
              <a:ext uri="{FF2B5EF4-FFF2-40B4-BE49-F238E27FC236}">
                <a16:creationId xmlns:a16="http://schemas.microsoft.com/office/drawing/2014/main" id="{DA3BB539-FCA5-0EC1-F2B1-20A716E9FE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638" r="-3" b="-3"/>
          <a:stretch/>
        </p:blipFill>
        <p:spPr bwMode="auto">
          <a:xfrm>
            <a:off x="6210300" y="1609725"/>
            <a:ext cx="5499100" cy="4514850"/>
          </a:xfrm>
          <a:prstGeom prst="rect">
            <a:avLst/>
          </a:prstGeom>
          <a:solidFill>
            <a:srgbClr val="FFFFFF"/>
          </a:solidFill>
        </p:spPr>
      </p:pic>
      <p:sp>
        <p:nvSpPr>
          <p:cNvPr id="4" name="Slide Number Placeholder 3">
            <a:extLst>
              <a:ext uri="{FF2B5EF4-FFF2-40B4-BE49-F238E27FC236}">
                <a16:creationId xmlns:a16="http://schemas.microsoft.com/office/drawing/2014/main" id="{EA64B914-B531-950C-B813-3DBD119A373C}"/>
              </a:ext>
            </a:extLst>
          </p:cNvPr>
          <p:cNvSpPr>
            <a:spLocks noGrp="1"/>
          </p:cNvSpPr>
          <p:nvPr>
            <p:ph type="sldNum" sz="quarter" idx="10"/>
          </p:nvPr>
        </p:nvSpPr>
        <p:spPr>
          <a:xfrm>
            <a:off x="11430000" y="6516000"/>
            <a:ext cx="280800" cy="123111"/>
          </a:xfrm>
        </p:spPr>
        <p:txBody>
          <a:bodyPr wrap="square">
            <a:normAutofit/>
          </a:bodyPr>
          <a:lstStyle/>
          <a:p>
            <a:pPr>
              <a:spcAft>
                <a:spcPts val="600"/>
              </a:spcAft>
            </a:pPr>
            <a:fld id="{DF66040D-6F20-4F4B-8995-856BEECD84BE}" type="slidenum">
              <a:rPr lang="en-US" smtClean="0"/>
              <a:pPr>
                <a:spcAft>
                  <a:spcPts val="600"/>
                </a:spcAft>
              </a:pPr>
              <a:t>8</a:t>
            </a:fld>
            <a:endParaRPr lang="en-US"/>
          </a:p>
        </p:txBody>
      </p:sp>
    </p:spTree>
    <p:extLst>
      <p:ext uri="{BB962C8B-B14F-4D97-AF65-F5344CB8AC3E}">
        <p14:creationId xmlns:p14="http://schemas.microsoft.com/office/powerpoint/2010/main" val="992399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E0A32-52CF-2814-0705-BB696AA87DB5}"/>
              </a:ext>
            </a:extLst>
          </p:cNvPr>
          <p:cNvSpPr>
            <a:spLocks noGrp="1"/>
          </p:cNvSpPr>
          <p:nvPr>
            <p:ph type="title"/>
          </p:nvPr>
        </p:nvSpPr>
        <p:spPr>
          <a:xfrm>
            <a:off x="485776" y="355601"/>
            <a:ext cx="11223623" cy="495299"/>
          </a:xfrm>
        </p:spPr>
        <p:txBody>
          <a:bodyPr anchor="t">
            <a:normAutofit/>
          </a:bodyPr>
          <a:lstStyle/>
          <a:p>
            <a:r>
              <a:rPr lang="en-US"/>
              <a:t>Property Insurance</a:t>
            </a:r>
          </a:p>
        </p:txBody>
      </p:sp>
      <p:sp>
        <p:nvSpPr>
          <p:cNvPr id="4" name="Slide Number Placeholder 3">
            <a:extLst>
              <a:ext uri="{FF2B5EF4-FFF2-40B4-BE49-F238E27FC236}">
                <a16:creationId xmlns:a16="http://schemas.microsoft.com/office/drawing/2014/main" id="{2B4EA525-71C6-9583-261E-3A71C1AF7920}"/>
              </a:ext>
            </a:extLst>
          </p:cNvPr>
          <p:cNvSpPr>
            <a:spLocks noGrp="1"/>
          </p:cNvSpPr>
          <p:nvPr>
            <p:ph type="sldNum" sz="quarter" idx="10"/>
          </p:nvPr>
        </p:nvSpPr>
        <p:spPr>
          <a:xfrm>
            <a:off x="11430000" y="6516000"/>
            <a:ext cx="280800" cy="123111"/>
          </a:xfrm>
        </p:spPr>
        <p:txBody>
          <a:bodyPr wrap="square">
            <a:normAutofit/>
          </a:bodyPr>
          <a:lstStyle/>
          <a:p>
            <a:pPr>
              <a:spcAft>
                <a:spcPts val="600"/>
              </a:spcAft>
            </a:pPr>
            <a:fld id="{DF66040D-6F20-4F4B-8995-856BEECD84BE}" type="slidenum">
              <a:rPr lang="en-US" smtClean="0"/>
              <a:pPr>
                <a:spcAft>
                  <a:spcPts val="600"/>
                </a:spcAft>
              </a:pPr>
              <a:t>9</a:t>
            </a:fld>
            <a:endParaRPr lang="en-US"/>
          </a:p>
        </p:txBody>
      </p:sp>
      <p:graphicFrame>
        <p:nvGraphicFramePr>
          <p:cNvPr id="8" name="Content Placeholder 2">
            <a:extLst>
              <a:ext uri="{FF2B5EF4-FFF2-40B4-BE49-F238E27FC236}">
                <a16:creationId xmlns:a16="http://schemas.microsoft.com/office/drawing/2014/main" id="{4DE45A8E-B1AE-C2A4-521E-889B98734B4F}"/>
              </a:ext>
            </a:extLst>
          </p:cNvPr>
          <p:cNvGraphicFramePr>
            <a:graphicFrameLocks noGrp="1"/>
          </p:cNvGraphicFramePr>
          <p:nvPr>
            <p:ph idx="1"/>
            <p:extLst>
              <p:ext uri="{D42A27DB-BD31-4B8C-83A1-F6EECF244321}">
                <p14:modId xmlns:p14="http://schemas.microsoft.com/office/powerpoint/2010/main" val="2418534475"/>
              </p:ext>
            </p:extLst>
          </p:nvPr>
        </p:nvGraphicFramePr>
        <p:xfrm>
          <a:off x="485776" y="1609725"/>
          <a:ext cx="11223624" cy="45143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050589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MMCOA_TEMPLATE" val="MMC2021.Classic16x9"/>
  <p:tag name="MMCOA_TEMPLATEVERSION" val="9.6"/>
  <p:tag name="MMCOA_UI_LANGUAGE" val="en-US"/>
  <p:tag name="MMCOA_BASECO" val="MMA"/>
  <p:tag name="MMCOA_REGCO" val="655"/>
  <p:tag name="MMCOA_BRAND" val="MMC2021"/>
  <p:tag name="MMCOA_FEATURESET" val="MMA_2021_v1"/>
  <p:tag name="MMCOA_LANGUAGE" val="en-US"/>
  <p:tag name="MMCOA_LANGUAGEDATEFORMAT" val="MMMM dd, yyyy"/>
  <p:tag name="MMCOA_LANGUAGELOCALEID" val="1033"/>
</p:tagLst>
</file>

<file path=ppt/tags/tag2.xml><?xml version="1.0" encoding="utf-8"?>
<p:tagLst xmlns:a="http://schemas.openxmlformats.org/drawingml/2006/main" xmlns:r="http://schemas.openxmlformats.org/officeDocument/2006/relationships" xmlns:p="http://schemas.openxmlformats.org/presentationml/2006/main">
  <p:tag name="MMCSS_COMPAT" val="GUY=Block;LIP=Block;MAR=Block;MER=Block;MJLTS=Block;MMA=Allow;MMB=Block;MMC=Block;NER=Block;OWG=Block;VIC=Block"/>
</p:tagLst>
</file>

<file path=ppt/tags/tag3.xml><?xml version="1.0" encoding="utf-8"?>
<p:tagLst xmlns:a="http://schemas.openxmlformats.org/drawingml/2006/main" xmlns:r="http://schemas.openxmlformats.org/officeDocument/2006/relationships" xmlns:p="http://schemas.openxmlformats.org/presentationml/2006/main">
  <p:tag name="MMCSS_COMPAT" val="GUY=Block;LIP=Block;MAR=Block;MER=Block;MJLTS=Block;MMA=Allow;MMB=Block;MMC=Block;NER=Block;OWG=Block;VIC=Block"/>
</p:tagLst>
</file>

<file path=ppt/theme/theme1.xml><?xml version="1.0" encoding="utf-8"?>
<a:theme xmlns:a="http://schemas.openxmlformats.org/drawingml/2006/main" name="Marsh McLennan">
  <a:themeElements>
    <a:clrScheme name="MMC">
      <a:dk1>
        <a:srgbClr val="565656"/>
      </a:dk1>
      <a:lt1>
        <a:srgbClr val="FFFFFF"/>
      </a:lt1>
      <a:dk2>
        <a:srgbClr val="009DE0"/>
      </a:dk2>
      <a:lt2>
        <a:srgbClr val="FFFFFF"/>
      </a:lt2>
      <a:accent1>
        <a:srgbClr val="009DE0"/>
      </a:accent1>
      <a:accent2>
        <a:srgbClr val="76D3FF"/>
      </a:accent2>
      <a:accent3>
        <a:srgbClr val="FF8C00"/>
      </a:accent3>
      <a:accent4>
        <a:srgbClr val="EE3C8E"/>
      </a:accent4>
      <a:accent5>
        <a:srgbClr val="8246AF"/>
      </a:accent5>
      <a:accent6>
        <a:srgbClr val="00968F"/>
      </a:accent6>
      <a:hlink>
        <a:srgbClr val="2C6EF2"/>
      </a:hlink>
      <a:folHlink>
        <a:srgbClr val="0065AC"/>
      </a:folHlink>
    </a:clrScheme>
    <a:fontScheme name="Arial">
      <a:majorFont>
        <a:latin typeface="Arial" panose="020B0604020202020204"/>
        <a:ea typeface=""/>
        <a:cs typeface=""/>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2C77"/>
        </a:solidFill>
        <a:ln>
          <a:noFill/>
        </a:ln>
        <a:effectLst/>
      </a:spPr>
      <a:bodyPr rtlCol="0" anchor="ctr"/>
      <a:lstStyle>
        <a:defPPr algn="ctr">
          <a:defRPr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lgn="l">
          <a:defRPr dirty="0" err="1"/>
        </a:defPPr>
      </a:lstStyle>
    </a:txDef>
  </a:objectDefaults>
  <a:extraClrSchemeLst/>
  <a:custClrLst>
    <a:custClr name="Dark blue">
      <a:srgbClr val="002C77"/>
    </a:custClr>
    <a:custClr name="Blue">
      <a:srgbClr val="009DE0"/>
    </a:custClr>
    <a:custClr name="Light blue">
      <a:srgbClr val="76D3FF"/>
    </a:custClr>
    <a:custClr name="Dark teal">
      <a:srgbClr val="004C6C"/>
    </a:custClr>
    <a:custClr name="Teal">
      <a:srgbClr val="0077A0"/>
    </a:custClr>
    <a:custClr name="Light teal">
      <a:srgbClr val="9CD9E4"/>
    </a:custClr>
    <a:custClr name="Dark turquoise">
      <a:srgbClr val="005E5D"/>
    </a:custClr>
    <a:custClr name="Turquoise">
      <a:srgbClr val="00968F"/>
    </a:custClr>
    <a:custClr name="Light turquoise">
      <a:srgbClr val="98DBCE"/>
    </a:custClr>
    <a:custClr name="White">
      <a:srgbClr val="FFFFFF"/>
    </a:custClr>
    <a:custClr name="Dark green">
      <a:srgbClr val="275D38"/>
    </a:custClr>
    <a:custClr name="Green">
      <a:srgbClr val="00AC41"/>
    </a:custClr>
    <a:custClr name="Light green">
      <a:srgbClr val="ADDFB3"/>
    </a:custClr>
    <a:custClr name="Dark purple">
      <a:srgbClr val="463282"/>
    </a:custClr>
    <a:custClr name="Purple">
      <a:srgbClr val="8246AF"/>
    </a:custClr>
    <a:custClr name="Light purple">
      <a:srgbClr val="CCB3E0"/>
    </a:custClr>
    <a:custClr name="Dark pink">
      <a:srgbClr val="B2025B"/>
    </a:custClr>
    <a:custClr name="Pink">
      <a:srgbClr val="EE3D8B"/>
    </a:custClr>
    <a:custClr name="Light pink">
      <a:srgbClr val="F8ACBE"/>
    </a:custClr>
    <a:custClr name="White">
      <a:srgbClr val="FFFFFF"/>
    </a:custClr>
    <a:custClr name="Dark crimson">
      <a:srgbClr val="9A1C1F"/>
    </a:custClr>
    <a:custClr name="Crimson">
      <a:srgbClr val="EF4E45"/>
    </a:custClr>
    <a:custClr name="Light crimson">
      <a:srgbClr val="FFAEA6"/>
    </a:custClr>
    <a:custClr name="Dark orange">
      <a:srgbClr val="A32E00"/>
    </a:custClr>
    <a:custClr name="Orange">
      <a:srgbClr val="FF8C00"/>
    </a:custClr>
    <a:custClr name="Light orange">
      <a:srgbClr val="FFCA94"/>
    </a:custClr>
    <a:custClr name="Dark yellow">
      <a:srgbClr val="965D00"/>
    </a:custClr>
    <a:custClr name="Yellow">
      <a:srgbClr val="FFBE00"/>
    </a:custClr>
    <a:custClr name="Light yellow">
      <a:srgbClr val="FFE580"/>
    </a:custClr>
    <a:custClr name="White">
      <a:srgbClr val="FFFFFF"/>
    </a:custClr>
    <a:custClr name="Dark blue gray">
      <a:srgbClr val="4E6287"/>
    </a:custClr>
    <a:custClr name="Blue gray">
      <a:srgbClr val="8096B2"/>
    </a:custClr>
    <a:custClr name="Light blue gray">
      <a:srgbClr val="BED3E4"/>
    </a:custClr>
    <a:custClr name="Dark gray">
      <a:srgbClr val="565656"/>
    </a:custClr>
    <a:custClr name="Gray">
      <a:srgbClr val="949494"/>
    </a:custClr>
    <a:custClr name="Light gray">
      <a:srgbClr val="DADADA"/>
    </a:custClr>
    <a:custClr name="Background gray">
      <a:srgbClr val="F0F0F0"/>
    </a:custClr>
    <a:custClr name="Link blue">
      <a:srgbClr val="2C6EF2"/>
    </a:custClr>
    <a:custClr name="Warning red">
      <a:srgbClr val="C53532"/>
    </a:custClr>
    <a:custClr name="Success green">
      <a:srgbClr val="14853D"/>
    </a:custClr>
  </a:custClrLst>
  <a:extLst>
    <a:ext uri="{05A4C25C-085E-4340-85A3-A5531E510DB2}">
      <thm15:themeFamily xmlns:thm15="http://schemas.microsoft.com/office/thememl/2012/main" name="MMC2021.Classic16x9.potx" id="{336052AA-8FE9-48DE-B09E-BD3FFBFBC379}" vid="{34F3D1B3-ABC2-41AF-9E66-71C87883851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BA2A8222-1D6E-48BC-900F-234555F77680}">
  <we:reference id="530e4aa5-1381-4248-ad81-740f232184fb" version="1.0.0.1" store="EXCatalog" storeType="EXCatalog"/>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1 6 " ? > < M M C O A _ O b j e c t T a g s   x m l n s : x s i = " h t t p : / / w w w . w 3 . o r g / 2 0 0 1 / X M L S c h e m a - i n s t a n c e "   x m l n s : x s d = " h t t p : / / w w w . w 3 . o r g / 2 0 0 1 / X M L S c h e m a " >  
     < P r e s e n t a t i o n O b j e c t T a g   T a g N a m e = " M M C 0 9 _ B R A N D F O N T S T Y L E " > C o v e r T e x t < / P r e s e n t a t i o n O b j e c t T a g >  
     < P r e s e n t a t i o n O b j e c t T a g   T a g N a m e = " M M C 0 9 _ P O P U L A T E T E X T " > { L e g a l F r o n t } < / P r e s e n t a t i o n O b j e c t T a g >  
 < / M M C O A _ O b j e c t T a g s > 
</file>

<file path=customXml/item10.xml>��< ? x m l   v e r s i o n = " 1 . 0 "   e n c o d i n g = " u t f - 1 6 " ? > < M M C O A _ O b j e c t T a g s   x m l n s : x s i = " h t t p : / / w w w . w 3 . o r g / 2 0 0 1 / X M L S c h e m a - i n s t a n c e "   x m l n s : x s d = " h t t p : / / w w w . w 3 . o r g / 2 0 0 1 / X M L S c h e m a " >  
     < P r e s e n t a t i o n O b j e c t T a g   T a g N a m e = " M M C 0 9 _ B R A N D F O N T S T Y L E " > C o v e r T e x t < / P r e s e n t a t i o n O b j e c t T a g >  
 < / M M C O A _ O b j e c t T a g s > 
</file>

<file path=customXml/item11.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12.xml>��< ? x m l   v e r s i o n = " 1 . 0 "   e n c o d i n g = " u t f - 1 6 " ? > < M M C O A _ O b j e c t T a g s   x m l n s : x s i = " h t t p : / / w w w . w 3 . o r g / 2 0 0 1 / X M L S c h e m a - i n s t a n c e "   x m l n s : x s d = " h t t p : / / w w w . w 3 . o r g / 2 0 0 1 / X M L S c h e m a " >  
     < P r e s e n t a t i o n O b j e c t T a g   T a g N a m e = " M M C 0 9 _ B R A N D F O N T S T Y L E " > D i v i d e r T e x t < / P r e s e n t a t i o n O b j e c t T a g >  
     < P r e s e n t a t i o n O b j e c t T a g   T a g N a m e = " M M C 0 9 _ P L A C E H O L D E R T E X T " > [ M M C 2 0 2 1 P P T e m p l a t e . P l a c e h o l d e r S l i d e T i t l e ] < / P r e s e n t a t i o n O b j e c t T a g >  
 < / M M C O A _ O b j e c t T a g s > 
</file>

<file path=customXml/item13.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14.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15.xml>��< ? x m l   v e r s i o n = " 1 . 0 "   e n c o d i n g = " u t f - 1 6 " ? > < M M C O A _ O b j e c t T a g s   x m l n s : x s i = " h t t p : / / w w w . w 3 . o r g / 2 0 0 1 / X M L S c h e m a - i n s t a n c e "   x m l n s : x s d = " h t t p : / / w w w . w 3 . o r g / 2 0 0 1 / X M L S c h e m a " >  
     < P r e s e n t a t i o n O b j e c t T a g   T a g N a m e = " M M C 0 9 _ B R A N D F O N T S T Y L E " > C o v e r T e x t < / P r e s e n t a t i o n O b j e c t T a g >  
     < P r e s e n t a t i o n O b j e c t T a g   T a g N a m e = " M M C 0 9 _ P O P U L A T E T E X T " > { B r a n d E x t r a W o r d i n g 1 } < / P r e s e n t a t i o n O b j e c t T a g >  
 < / M M C O A _ O b j e c t T a g s > 
</file>

<file path=customXml/item16.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17.xml>��< ? x m l   v e r s i o n = " 1 . 0 "   e n c o d i n g = " u t f - 1 6 " ? > < M M C O A _ O b j e c t T a g s   x m l n s : x s i = " h t t p : / / w w w . w 3 . o r g / 2 0 0 1 / X M L S c h e m a - i n s t a n c e "   x m l n s : x s d = " h t t p : / / w w w . w 3 . o r g / 2 0 0 1 / X M L S c h e m a " >  
     < P r e s e n t a t i o n O b j e c t T a g   T a g N a m e = " M M C 0 9 _ P O P U L A T E T E X T " > { S e c t i o n N u m b e r } < / P r e s e n t a t i o n O b j e c t T a g >  
     < P r e s e n t a t i o n O b j e c t T a g   T a g N a m e = " M M C 0 9 _ S E C T I O N N U M B E R S H A P E " > Y < / P r e s e n t a t i o n O b j e c t T a g >  
     < P r e s e n t a t i o n O b j e c t T a g   T a g N a m e = " M M C 0 9 _ B R A N D F O N T S T Y L E " > D i v i d e r N u m b e r < / P r e s e n t a t i o n O b j e c t T a g >  
 < / M M C O A _ O b j e c t T a g s > 
</file>

<file path=customXml/item18.xml>��< ? x m l   v e r s i o n = " 1 . 0 "   e n c o d i n g = " u t f - 1 6 " ? > < M M C O A _ O b j e c t T a g s   x m l n s : x s i = " h t t p : / / w w w . w 3 . o r g / 2 0 0 1 / X M L S c h e m a - i n s t a n c e "   x m l n s : x s d = " h t t p : / / w w w . w 3 . o r g / 2 0 0 1 / X M L S c h e m a " >  
     < P r e s e n t a t i o n O b j e c t T a g   T a g N a m e = " M M C 0 9 _ P O P U L A T E T E X T " > { T i t l e } < / P r e s e n t a t i o n O b j e c t T a g >  
 < / M M C O A _ O b j e c t T a g s > 
</file>

<file path=customXml/item19.xml>��< ? x m l   v e r s i o n = " 1 . 0 "   e n c o d i n g = " u t f - 1 6 " ? > < M M C O A _ O b j e c t T a g s   x m l n s : x s i = " h t t p : / / w w w . w 3 . o r g / 2 0 0 1 / X M L S c h e m a - i n s t a n c e "   x m l n s : x s d = " h t t p : / / w w w . w 3 . o r g / 2 0 0 1 / X M L S c h e m a " >  
     < P r e s e n t a t i o n O b j e c t T a g   T a g N a m e = " M M C 0 9 _ B R A N D F O N T S T Y L E " > M a s t e r T e x t < / P r e s e n t a t i o n O b j e c t T a g >  
     < P r e s e n t a t i o n O b j e c t T a g   T a g N a m e = " M M C 0 9 _ P L A C E H O L D E R T E X T " > [ M M C 2 0 2 1 P P T e m p l a t e . P l a c e h o l d e r S l i d e B o d y ] < / P r e s e n t a t i o n O b j e c t T a g >  
 < / M M C O A _ O b j e c t T a g s > 
</file>

<file path=customXml/item2.xml>��< ? x m l   v e r s i o n = " 1 . 0 "   e n c o d i n g = " u t f - 1 6 " ? > < M M C O A _ O b j e c t T a g s   x m l n s : x s i = " h t t p : / / w w w . w 3 . o r g / 2 0 0 1 / X M L S c h e m a - i n s t a n c e "   x m l n s : x s d = " h t t p : / / w w w . w 3 . o r g / 2 0 0 1 / X M L S c h e m a " >  
     < P r e s e n t a t i o n O b j e c t T a g   T a g N a m e = " M M C 0 9 _ P O P U L A T E T E X T " > [ M M C 2 0 2 1 P P T e m p l a t e . P l a c e h o l d e r C l i e n t ] < / P r e s e n t a t i o n O b j e c t T a g >  
     < P r e s e n t a t i o n O b j e c t T a g   T a g N a m e = " M M C 0 9 _ S H O W H I D E C R I T E R I A " > C L I E N T _ L O G O < / P r e s e n t a t i o n O b j e c t T a g >  
 < / M M C O A _ O b j e c t T a g s > 
</file>

<file path=customXml/item20.xml>��< ? x m l   v e r s i o n = " 1 . 0 "   e n c o d i n g = " u t f - 1 6 " ? > < M M C O A _ O b j e c t T a g s   x m l n s : x s i = " h t t p : / / w w w . w 3 . o r g / 2 0 0 1 / X M L S c h e m a - i n s t a n c e "   x m l n s : x s d = " h t t p : / / w w w . w 3 . o r g / 2 0 0 1 / X M L S c h e m a " >  
     < P r e s e n t a t i o n O b j e c t T a g   T a g N a m e = " M M C 0 9 _ L A Y O U T " > B l a n k < / P r e s e n t a t i o n O b j e c t T a g >  
 < / M M C O A _ O b j e c t T a g s > 
</file>

<file path=customXml/item21.xml>��< ? x m l   v e r s i o n = " 1 . 0 "   e n c o d i n g = " u t f - 1 6 " ? > < M M C O A _ O b j e c t T a g s   x m l n s : x s i = " h t t p : / / w w w . w 3 . o r g / 2 0 0 1 / X M L S c h e m a - i n s t a n c e "   x m l n s : x s d = " h t t p : / / w w w . w 3 . o r g / 2 0 0 1 / X M L S c h e m a " >  
     < P r e s e n t a t i o n O b j e c t T a g   T a g N a m e = " M M C 0 9 _ P O P U L A T E T E X T " > { C l i e n t N a m e } < / P r e s e n t a t i o n O b j e c t T a g >  
     < P r e s e n t a t i o n O b j e c t T a g   T a g N a m e = " M M C 0 9 _ B R A N D F O N T S T Y L E " > C o v e r T e x t < / P r e s e n t a t i o n O b j e c t T a g >  
     < P r e s e n t a t i o n O b j e c t T a g   T a g N a m e = " M M C 0 9 _ S H O W H I D E C R I T E R I A " > C L I E N T _ N A M E < / P r e s e n t a t i o n O b j e c t T a g >  
 < / M M C O A _ O b j e c t T a g s > 
</file>

<file path=customXml/item22.xml>��< ? x m l   v e r s i o n = " 1 . 0 "   e n c o d i n g = " u t f - 1 6 " ? > < M M C O A _ O b j e c t T a g s   x m l n s : x s i = " h t t p : / / w w w . w 3 . o r g / 2 0 0 1 / X M L S c h e m a - i n s t a n c e "   x m l n s : x s d = " h t t p : / / w w w . w 3 . o r g / 2 0 0 1 / X M L S c h e m a " >  
     < P r e s e n t a t i o n O b j e c t T a g   T a g N a m e = " M M C 0 9 _ B R A N D F O N T S T Y L E " > M a s t e r T e x t < / P r e s e n t a t i o n O b j e c t T a g >  
 < / M M C O A _ O b j e c t T a g s > 
</file>

<file path=customXml/item23.xml>��< ? x m l   v e r s i o n = " 1 . 0 "   e n c o d i n g = " u t f - 1 6 " ? > < M M C O A _ O b j e c t T a g s   x m l n s : x s i = " h t t p : / / w w w . w 3 . o r g / 2 0 0 1 / X M L S c h e m a - i n s t a n c e "   x m l n s : x s d = " h t t p : / / w w w . w 3 . o r g / 2 0 0 1 / X M L S c h e m a " >  
     < P r e s e n t a t i o n O b j e c t T a g   T a g N a m e = " M M C 0 9 _ P O P U L A T E T E X T " > { S u b T i t l e } < / P r e s e n t a t i o n O b j e c t T a g >  
 < / M M C O A _ O b j e c t T a g s > 
</file>

<file path=customXml/item24.xml>��< ? x m l   v e r s i o n = " 1 . 0 "   e n c o d i n g = " u t f - 1 6 " ? > < M M C O A _ O b j e c t T a g s   x m l n s : x s i = " h t t p : / / w w w . w 3 . o r g / 2 0 0 1 / X M L S c h e m a - i n s t a n c e "   x m l n s : x s d = " h t t p : / / w w w . w 3 . o r g / 2 0 0 1 / X M L S c h e m a " >  
     < P r e s e n t a t i o n O b j e c t T a g   T a g N a m e = " M M C 0 9 _ B R A N D F O N T S T Y L E " > M a s t e r T i t l e < / P r e s e n t a t i o n O b j e c t T a g >  
     < P r e s e n t a t i o n O b j e c t T a g   T a g N a m e = " M M C 0 9 _ P L A C E H O L D E R T E X T " > [ M M C 2 0 2 1 P P T e m p l a t e . P l a c e h o l d e r S l i d e T i t l e ] < / P r e s e n t a t i o n O b j e c t T a g >  
 < / M M C O A _ O b j e c t T a g s > 
</file>

<file path=customXml/item25.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26.xml>��< ? x m l   v e r s i o n = " 1 . 0 "   e n c o d i n g = " u t f - 1 6 " ? > < M M C O A _ O b j e c t T a g s   x m l n s : x s d = " h t t p : / / w w w . w 3 . o r g / 2 0 0 1 / X M L S c h e m a "   x m l n s : x s i = " h t t p : / / w w w . w 3 . o r g / 2 0 0 1 / X M L S c h e m a - i n s t a n c e " >  
     < P r e s e n t a t i o n O b j e c t T a g   T a g N a m e = " M M C 0 9 _ S L I D E T Y P E " > D i v i d e r < / P r e s e n t a t i o n O b j e c t T a g >  
     < P r e s e n t a t i o n O b j e c t T a g   T a g N a m e = " M M C 0 9 _ I S D I V I D E R " > Y < / P r e s e n t a t i o n O b j e c t T a g >  
     < P r e s e n t a t i o n O b j e c t T a g   T a g N a m e = " M M C 0 9 _ D I S P L Y M A S T E R S H A P E S " > N < / P r e s e n t a t i o n O b j e c t T a g >  
     < P r e s e n t a t i o n O b j e c t T a g   T a g N a m e = " M M C 0 9 _ F O L L O W M A S T E R B A C K G R O U N D " > N < / P r e s e n t a t i o n O b j e c t T a g >  
     < P r e s e n t a t i o n O b j e c t T a g   T a g N a m e = " M M C 0 9 _ B A C K G R O U N D S T Y L E " > D i v i d e r < / P r e s e n t a t i o n O b j e c t T a g >  
     < P r e s e n t a t i o n O b j e c t T a g   T a g N a m e = " M M C 0 9 _ D I V I D E R N U M B E R S H A P E N A M E " > T e x t   P l a c e H o l d e r   2 < / P r e s e n t a t i o n O b j e c t T a g >  
     < P r e s e n t a t i o n O b j e c t T a g   T a g N a m e = " M M C 0 9 _ L A Y O U T " > D i v i d e r < / P r e s e n t a t i o n O b j e c t T a g >  
     < P r e s e n t a t i o n O b j e c t T a g   T a g N a m e = " M M C O A _ B A C K G R O U N D _ D I G E S T " > g r a d ; m m a - w a v y - w h i t e - b l u e < / P r e s e n t a t i o n O b j e c t T a g >  
     < P r e s e n t a t i o n O b j e c t T a g   T a g N a m e = " M M C O A _ B A C K G R O U N D _ L O G O _ O P T I O N " > C O L O U R < / P r e s e n t a t i o n O b j e c t T a g >  
 < / M M C O A _ O b j e c t T a g s > 
</file>

<file path=customXml/item27.xml>��< ? x m l   v e r s i o n = " 1 . 0 "   e n c o d i n g = " u t f - 1 6 " ? > < M M C O A _ O b j e c t T a g s   x m l n s : x s i = " h t t p : / / w w w . w 3 . o r g / 2 0 0 1 / X M L S c h e m a - i n s t a n c e "   x m l n s : x s d = " h t t p : / / w w w . w 3 . o r g / 2 0 0 1 / X M L S c h e m a " >  
     < P r e s e n t a t i o n O b j e c t T a g   T a g N a m e = " M M C 0 9 _ B R A N D F O N T S T Y L E " > C o v e r T a g l i n e < / P r e s e n t a t i o n O b j e c t T a g >  
     < P r e s e n t a t i o n O b j e c t T a g   T a g N a m e = " M M C 0 9 _ P O P U L A T E T E X T " > { T a g l i n e E x t r a W o r d i n g } < / P r e s e n t a t i o n O b j e c t T a g >  
 < / M M C O A _ O b j e c t T a g s > 
</file>

<file path=customXml/item28.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29.xml>��< ? x m l   v e r s i o n = " 1 . 0 "   e n c o d i n g = " u t f - 1 6 " ? > < M M C O A _ O b j e c t T a g s   x m l n s : x s i = " h t t p : / / w w w . w 3 . o r g / 2 0 0 1 / X M L S c h e m a - i n s t a n c e "   x m l n s : x s d = " h t t p : / / w w w . w 3 . o r g / 2 0 0 1 / X M L S c h e m a " >  
     < P r e s e n t a t i o n O b j e c t T a g   T a g N a m e = " M M C 0 9 _ P O P U L A T E T E X T " > { T i t l e } < / P r e s e n t a t i o n O b j e c t T a g >  
 < / M M C O A _ O b j e c t T a g s > 
</file>

<file path=customXml/item3.xml>��< ? x m l   v e r s i o n = " 1 . 0 "   e n c o d i n g = " u t f - 1 6 " ? > < M M C O A _ O b j e c t T a g s   x m l n s : x s d = " h t t p : / / w w w . w 3 . o r g / 2 0 0 1 / X M L S c h e m a "   x m l n s : x s i = " h t t p : / / w w w . w 3 . o r g / 2 0 0 1 / X M L S c h e m a - i n s t a n c e " >  
     < P r e s e n t a t i o n O b j e c t T a g   T a g N a m e = " M M C O A _ S A M P L E S L I D E _ I D " > 6 f 6 b 9 a 6 0 - 7 0 4 0 - 4 d 3 5 - b 3 9 3 - 8 3 b 5 d b 1 9 6 1 6 8 < / P r e s e n t a t i o n O b j e c t T a g >  
     < P r e s e n t a t i o n O b j e c t T a g   T a g N a m e = " M M C 0 9 6 _ S K I P V A L I D A T I O N S " > L A Y O U T _ N O N S T D _ S < / P r e s e n t a t i o n O b j e c t T a g >  
     < P r e s e n t a t i o n O b j e c t T a g   T a g N a m e = " M M C S S _ T I T L E " / >  
     < P r e s e n t a t i o n O b j e c t T a g   T a g N a m e = " M M C S S _ D E S C R I P T I O N " / >  
     < P r e s e n t a t i o n O b j e c t T a g   T a g N a m e = " M M C S S _ K E Y W O R D S " / >  
     < P r e s e n t a t i o n O b j e c t T a g   T a g N a m e = " M M C S S _ C O M P A T " > G U Y = B l o c k ; L I P = B l o c k ; M A R = B l o c k ; M E R = B l o c k ; M J L T S = B l o c k ; M M A = A l l o w ; M M B = B l o c k ; M M C = B l o c k ; N E R = B l o c k ; O W G = B l o c k ; V I C = B l o c k < / P r e s e n t a t i o n O b j e c t T a g >  
 < / M M C O A _ O b j e c t T a g s > 
</file>

<file path=customXml/item30.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31.xml>��< ? x m l   v e r s i o n = " 1 . 0 "   e n c o d i n g = " u t f - 1 6 " ? > < M M C O A _ O b j e c t T a g s   x m l n s : x s i = " h t t p : / / w w w . w 3 . o r g / 2 0 0 1 / X M L S c h e m a - i n s t a n c e "   x m l n s : x s d = " h t t p : / / w w w . w 3 . o r g / 2 0 0 1 / X M L S c h e m a " >  
     < P r e s e n t a t i o n O b j e c t T a g   T a g N a m e = " M M C 0 9 _ B A C K G R O U N D S T Y L E " > M a s t e r < / P r e s e n t a t i o n O b j e c t T a g >  
     < P r e s e n t a t i o n O b j e c t T a g   T a g N a m e = " M M C 0 9 _ A D D L O G O S " > C o n t e n t L o g o , C o n t e n t L o g o , 3 8 . 2 7 , 5 1 3 . 0 7 < / P r e s e n t a t i o n O b j e c t T a g >  
 < / M M C O A _ O b j e c t T a g s > 
</file>

<file path=customXml/item32.xml>��< ? x m l   v e r s i o n = " 1 . 0 "   e n c o d i n g = " u t f - 1 6 " ? > < M M C O A _ O b j e c t T a g s   x m l n s : x s i = " h t t p : / / w w w . w 3 . o r g / 2 0 0 1 / X M L S c h e m a - i n s t a n c e "   x m l n s : x s d = " h t t p : / / w w w . w 3 . o r g / 2 0 0 1 / X M L S c h e m a " >  
     < P r e s e n t a t i o n O b j e c t T a g   T a g N a m e = " M M C 0 9 _ B R A N D F O N T S T Y L E " > C o v e r T e x t < / P r e s e n t a t i o n O b j e c t T a g >  
     < P r e s e n t a t i o n O b j e c t T a g   T a g N a m e = " M M C 0 9 _ P L A C E H O L D E R T E X T " > [ B r a n d _ M M C 2 0 2 1 . A g e n d a T o p i c P l a c e h o l d e r ] < / P r e s e n t a t i o n O b j e c t T a g >  
 < / M M C O A _ O b j e c t T a g s > 
</file>

<file path=customXml/item33.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34.xml>��< ? x m l   v e r s i o n = " 1 . 0 "   e n c o d i n g = " u t f - 1 6 " ? > < M M C O A _ O b j e c t T a g s   x m l n s : x s d = " h t t p : / / w w w . w 3 . o r g / 2 0 0 1 / X M L S c h e m a "   x m l n s : x s i = " h t t p : / / w w w . w 3 . o r g / 2 0 0 1 / X M L S c h e m a - i n s t a n c e " >  
     < P r e s e n t a t i o n O b j e c t T a g   T a g N a m e = " M M C 0 9 _ L A Y O U T " > B a c k C o v e r < / P r e s e n t a t i o n O b j e c t T a g >  
     < P r e s e n t a t i o n O b j e c t T a g   T a g N a m e = " M M C 0 9 _ B A C K G R O U N D S T Y L E " > B a c k C o v e r < / P r e s e n t a t i o n O b j e c t T a g >  
     < P r e s e n t a t i o n O b j e c t T a g   T a g N a m e = " M M C 0 9 _ A D D L O G O S " > M a i n B a c k L o g o , B a c k L o g o , 3 8 . 2 7 , 2 7 . 2 1 ; E n d o r s e m e n t L o g o , E x t e r n a l E n d o r s e m e n t , 9 2 2 . 1 1 , 4 6 1 . 7 6 , D E F A U L T , R B < / P r e s e n t a t i o n O b j e c t T a g >  
     < P r e s e n t a t i o n O b j e c t T a g   T a g N a m e = " M M C O A _ B A C K G R O U N D _ D I G E S T " > g r a d ; m m a - w a v y - l i g h t b l u e - b a c k < / P r e s e n t a t i o n O b j e c t T a g >  
     < P r e s e n t a t i o n O b j e c t T a g   T a g N a m e = " M M C O A _ B A C K G R O U N D _ L O G O _ O P T I O N " > W H I T E < / P r e s e n t a t i o n O b j e c t T a g >  
 < / M M C O A _ O b j e c t T a g s > 
</file>

<file path=customXml/item35.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36.xml>��< ? x m l   v e r s i o n = " 1 . 0 "   e n c o d i n g = " u t f - 1 6 " ? > < M M C O A _ O b j e c t T a g s   x m l n s : x s i = " h t t p : / / w w w . w 3 . o r g / 2 0 0 1 / X M L S c h e m a - i n s t a n c e "   x m l n s : x s d = " h t t p : / / w w w . w 3 . o r g / 2 0 0 1 / X M L S c h e m a " >  
     < P r e s e n t a t i o n O b j e c t T a g   T a g N a m e = " M M C 0 9 _ P O P U L A T E T E X T " > { F r o n t C o v e r E x t r a W o r d i n g } < / P r e s e n t a t i o n O b j e c t T a g >  
     < P r e s e n t a t i o n O b j e c t T a g   T a g N a m e = " M M C 0 9 _ B R A N D F O N T S T Y L E " > C o v e r T e x t < / P r e s e n t a t i o n O b j e c t T a g >  
 < / M M C O A _ O b j e c t T a g s > 
</file>

<file path=customXml/item37.xml>��< ? x m l   v e r s i o n = " 1 . 0 "   e n c o d i n g = " u t f - 1 6 " ? > < M M C O A _ O b j e c t T a g s   x m l n s : x s i = " h t t p : / / w w w . w 3 . o r g / 2 0 0 1 / X M L S c h e m a - i n s t a n c e "   x m l n s : x s d = " h t t p : / / w w w . w 3 . o r g / 2 0 0 1 / X M L S c h e m a " >  
     < P r e s e n t a t i o n O b j e c t T a g   T a g N a m e = " M M C 0 9 _ B R A N D F O N T S T Y L E " > C o v e r T e x t < / P r e s e n t a t i o n O b j e c t T a g >  
     < P r e s e n t a t i o n O b j e c t T a g   T a g N a m e = " M M C 0 9 _ P L A C E H O L D E R T E X T " > [ M M 2 0 2 1 P P T e m p l a t e . P l a c e h o l d e r L e g a l B a c k ] < / P r e s e n t a t i o n O b j e c t T a g >  
 < / M M C O A _ O b j e c t T a g s > 
</file>

<file path=customXml/item38.xml>��< ? x m l   v e r s i o n = " 1 . 0 "   e n c o d i n g = " u t f - 1 6 " ? > < M M C O A _ O b j e c t T a g s   x m l n s : x s i = " h t t p : / / w w w . w 3 . o r g / 2 0 0 1 / X M L S c h e m a - i n s t a n c e "   x m l n s : x s d = " h t t p : / / w w w . w 3 . o r g / 2 0 0 1 / X M L S c h e m a " >  
     < P r e s e n t a t i o n O b j e c t T a g   T a g N a m e = " M M C 0 9 _ P O P U L A T E T E X T " > { C o p y r i g h t } < / P r e s e n t a t i o n O b j e c t T a g >  
     < P r e s e n t a t i o n O b j e c t T a g   T a g N a m e = " M M C 0 9 _ B R A N D F O N T S T Y L E " > C o v e r T e x t < / P r e s e n t a t i o n O b j e c t T a g >  
     < P r e s e n t a t i o n O b j e c t T a g   T a g N a m e = " M M C 0 9 _ S H O W H I D E C R I T E R I A " > C O P Y R I G H T < / P r e s e n t a t i o n O b j e c t T a g >  
 < / M M C O A _ O b j e c t T a g s > 
</file>

<file path=customXml/item39.xml>��< ? x m l   v e r s i o n = " 1 . 0 "   e n c o d i n g = " u t f - 1 6 " ? > < M M C O A _ O b j e c t T a g s   x m l n s : x s i = " h t t p : / / w w w . w 3 . o r g / 2 0 0 1 / X M L S c h e m a - i n s t a n c e "   x m l n s : x s d = " h t t p : / / w w w . w 3 . o r g / 2 0 0 1 / X M L S c h e m a " >  
     < P r e s e n t a t i o n O b j e c t T a g   T a g N a m e = " M M C 0 9 _ P O P U L A T E T E X T " > { F i l e R e f } < / P r e s e n t a t i o n O b j e c t T a g >  
     < P r e s e n t a t i o n O b j e c t T a g   T a g N a m e = " M M C 0 9 _ B R A N D F O N T S T Y L E " > C o v e r T e x t < / P r e s e n t a t i o n O b j e c t T a g >  
     < P r e s e n t a t i o n O b j e c t T a g   T a g N a m e = " M M C 0 9 _ S H O W H I D E C R I T E R I A " > F I L E R E F < / P r e s e n t a t i o n O b j e c t T a g >  
 < / M M C O A _ O b j e c t T a g s > 
</file>

<file path=customXml/item4.xml>��< ? x m l   v e r s i o n = " 1 . 0 "   e n c o d i n g = " u t f - 1 6 " ? > < M M C O A _ O b j e c t T a g s   x m l n s : x s i = " h t t p : / / w w w . w 3 . o r g / 2 0 0 1 / X M L S c h e m a - i n s t a n c e "   x m l n s : x s d = " h t t p : / / w w w . w 3 . o r g / 2 0 0 1 / X M L S c h e m a " >  
     < P r e s e n t a t i o n O b j e c t T a g   T a g N a m e = " M M C O A _ F I L E R E F S T A T E " > H I D E < / P r e s e n t a t i o n O b j e c t T a g >  
 < / M M C O A _ O b j e c t T a g s > 
</file>

<file path=customXml/item40.xml>��< ? x m l   v e r s i o n = " 1 . 0 "   e n c o d i n g = " u t f - 1 6 " ? > < M M C O A _ O b j e c t T a g s   x m l n s : x s d = " h t t p : / / w w w . w 3 . o r g / 2 0 0 1 / X M L S c h e m a "   x m l n s : x s i = " h t t p : / / w w w . w 3 . o r g / 2 0 0 1 / X M L S c h e m a - i n s t a n c e " >  
     < P r e s e n t a t i o n O b j e c t T a g   T a g N a m e = " M M C 0 9 _ L A Y O U T " > F r o n t C o v e r < / P r e s e n t a t i o n O b j e c t T a g >  
     < P r e s e n t a t i o n O b j e c t T a g   T a g N a m e = " M M C 0 9 _ B A C K G R O U N D S T Y L E " > F r o n t C o v e r < / P r e s e n t a t i o n O b j e c t T a g >  
     < P r e s e n t a t i o n O b j e c t T a g   T a g N a m e = " M M C 0 9 _ A D D L O G O S " > C o v e r M a i n L o g o , F r o n t L o g o , 3 8 . 2 7 , 2 7 . 2 1 < / P r e s e n t a t i o n O b j e c t T a g >  
     < P r e s e n t a t i o n O b j e c t T a g   T a g N a m e = " M M C O A _ B A C K G R O U N D _ L O G O _ O P T I O N " > W H I T E < / P r e s e n t a t i o n O b j e c t T a g >  
     < P r e s e n t a t i o n O b j e c t T a g   T a g N a m e = " M M C O A _ B A C K G R O U N D _ D I G E S T " > g r a d ; m m a - w a v y - l i g h t b l u e < / P r e s e n t a t i o n O b j e c t T a g >  
     < P r e s e n t a t i o n O b j e c t T a g   T a g N a m e = " M M C O A _ F U L L I M A G E _ I D " / >  
     < P r e s e n t a t i o n O b j e c t T a g   T a g N a m e = " M M C O A _ S I L H O U E T T E _ I D " / >  
 < / M M C O A _ O b j e c t T a g s > 
</file>

<file path=customXml/item41.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42.xml>��< ? x m l   v e r s i o n = " 1 . 0 "   e n c o d i n g = " u t f - 1 6 " ? > < M M C O A _ O b j e c t T a g s   x m l n s : x s i = " h t t p : / / w w w . w 3 . o r g / 2 0 0 1 / X M L S c h e m a - i n s t a n c e "   x m l n s : x s d = " h t t p : / / w w w . w 3 . o r g / 2 0 0 1 / X M L S c h e m a " >  
     < P r e s e n t a t i o n O b j e c t T a g   T a g N a m e = " M M C 0 9 _ B R A N D F O N T S T Y L E " > C o v e r H e a d i n g 2 < / P r e s e n t a t i o n O b j e c t T a g >  
     < P r e s e n t a t i o n O b j e c t T a g   T a g N a m e = " M M C 0 9 _ F O N T S I Z E _ L " > 2 4 < / P r e s e n t a t i o n O b j e c t T a g >  
     < P r e s e n t a t i o n O b j e c t T a g   T a g N a m e = " M M C 0 9 _ F O N T S I Z E _ M " > 2 4 < / P r e s e n t a t i o n O b j e c t T a g >  
     < P r e s e n t a t i o n O b j e c t T a g   T a g N a m e = " M M C 0 9 _ F O N T S I Z E _ S " > 2 4 < / P r e s e n t a t i o n O b j e c t T a g >  
     < P r e s e n t a t i o n O b j e c t T a g   T a g N a m e = " M M C 0 9 _ S H A P E X Y W H _ L " > 3 6 . 8 5 ; 2 8 2 . 2 4 ; 7 3 2 . 7 5 ; 2 9 . 7 6 < / P r e s e n t a t i o n O b j e c t T a g >  
     < P r e s e n t a t i o n O b j e c t T a g   T a g N a m e = " M M C 0 9 _ S H A P E X Y W H _ M " > 3 6 . 8 5 ; 2 9 1 . 9 7 ; 7 3 4 . 1 7 ; 6 2 . 3 6 < / P r e s e n t a t i o n O b j e c t T a g >  
     < P r e s e n t a t i o n O b j e c t T a g   T a g N a m e = " M M C 0 9 _ S H A P E X Y W H _ S " > 3 6 . 8 5 ; 2 6 7 . 8 7 ; 7 3 5 . 5 9 ; 6 2 . 3 6 < / P r e s e n t a t i o n O b j e c t T a g >  
     < P r e s e n t a t i o n O b j e c t T a g   T a g N a m e = " M M C 0 9 _ P L A C E H O L D E R T E X T " > [ M M C 2 0 2 1 P P T e m p l a t e . P l a c e h o l d e r H 2 ] < / P r e s e n t a t i o n O b j e c t T a g >  
 < / M M C O A _ O b j e c t T a g s > 
</file>

<file path=customXml/item43.xml>��< ? x m l   v e r s i o n = " 1 . 0 "   e n c o d i n g = " u t f - 1 6 " ? > < M M C O A _ O b j e c t T a g s   x m l n s : x s d = " h t t p : / / w w w . w 3 . o r g / 2 0 0 1 / X M L S c h e m a "   x m l n s : x s i = " h t t p : / / w w w . w 3 . o r g / 2 0 0 1 / X M L S c h e m a - i n s t a n c e " >  
     < P r e s e n t a t i o n O b j e c t T a g   T a g N a m e = " M M C 0 9 _ S L I D E T Y P E " > A g e n d a < / P r e s e n t a t i o n O b j e c t T a g >  
     < P r e s e n t a t i o n O b j e c t T a g   T a g N a m e = " M M C 0 9 _ D I S P L Y M A S T E R S H A P E S " > N < / P r e s e n t a t i o n O b j e c t T a g >  
     < P r e s e n t a t i o n O b j e c t T a g   T a g N a m e = " M M C 0 9 _ F O L L O W M A S T E R B A C K G R O U N D " > N < / P r e s e n t a t i o n O b j e c t T a g >  
     < P r e s e n t a t i o n O b j e c t T a g   T a g N a m e = " M M C 0 9 _ B A C K G R O U N D S T Y L E " > A g e n d a < / P r e s e n t a t i o n O b j e c t T a g >  
     < P r e s e n t a t i o n O b j e c t T a g   T a g N a m e = " M M C 0 9 _ L A Y O U T " > A g e n d a < / P r e s e n t a t i o n O b j e c t T a g >  
     < P r e s e n t a t i o n O b j e c t T a g   T a g N a m e = " M M C O A _ B A C K G R O U N D _ D I G E S T " > g r a d ; m m a - w a v y - w h i t e - b l u e < / P r e s e n t a t i o n O b j e c t T a g >  
     < P r e s e n t a t i o n O b j e c t T a g   T a g N a m e = " M M C O A _ B A C K G R O U N D _ L O G O _ O P T I O N " > C O L O U R < / P r e s e n t a t i o n O b j e c t T a g >  
 < / M M C O A _ O b j e c t T a g s > 
</file>

<file path=customXml/item44.xml>��< ? x m l   v e r s i o n = " 1 . 0 "   e n c o d i n g = " u t f - 1 6 " ? > < M M C O A _ O b j e c t T a g s   x m l n s : x s i = " h t t p : / / w w w . w 3 . o r g / 2 0 0 1 / X M L S c h e m a - i n s t a n c e "   x m l n s : x s d = " h t t p : / / w w w . w 3 . o r g / 2 0 0 1 / X M L S c h e m a " >  
     < P r e s e n t a t i o n O b j e c t T a g   T a g N a m e = " M M C 0 9 _ B R A N D F O N T S T Y L E " > C o v e r T e x t < / P r e s e n t a t i o n O b j e c t T a g >  
     < P r e s e n t a t i o n O b j e c t T a g   T a g N a m e = " M M C 0 9 _ P O P U L A T E T E X T " > { B r a n d E x t r a W o r d i n g 2 } < / P r e s e n t a t i o n O b j e c t T a g >  
 < / M M C O A _ O b j e c t T a g s > 
</file>

<file path=customXml/item45.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46.xml>��< ? x m l   v e r s i o n = " 1 . 0 "   e n c o d i n g = " u t f - 1 6 " ? > < M M C O A _ O b j e c t T a g s   x m l n s : x s i = " h t t p : / / w w w . w 3 . o r g / 2 0 0 1 / X M L S c h e m a - i n s t a n c e "   x m l n s : x s d = " h t t p : / / w w w . w 3 . o r g / 2 0 0 1 / X M L S c h e m a " >  
     < P r e s e n t a t i o n O b j e c t T a g   T a g N a m e = " M M C 0 9 _ B R A N D F O N T S T Y L E " > M a s t e r T e x t < / P r e s e n t a t i o n O b j e c t T a g >  
 < / M M C O A _ O b j e c t T a g s > 
</file>

<file path=customXml/item47.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48.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49.xml>��< ? x m l   v e r s i o n = " 1 . 0 "   e n c o d i n g = " u t f - 1 6 " ? > < M M C O A _ O b j e c t T a g s   x m l n s : x s i = " h t t p : / / w w w . w 3 . o r g / 2 0 0 1 / X M L S c h e m a - i n s t a n c e "   x m l n s : x s d = " h t t p : / / w w w . w 3 . o r g / 2 0 0 1 / X M L S c h e m a " >  
     < P r e s e n t a t i o n O b j e c t T a g   T a g N a m e = " M M C 0 9 _ B R A N D F O N T S T Y L E " > C o v e r T e x t < / P r e s e n t a t i o n O b j e c t T a g >  
     < P r e s e n t a t i o n O b j e c t T a g   T a g N a m e = " M M C 0 9 _ P L A C E H O L D E R T E X T " > [ M M C 2 0 2 1 P P T e m p l a t e . P l a c e h o l d e r A g e n d a ] < / P r e s e n t a t i o n O b j e c t T a g >  
 < / M M C O A _ O b j e c t T a g s > 
</file>

<file path=customXml/item5.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50.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51.xml>��< ? x m l   v e r s i o n = " 1 . 0 "   e n c o d i n g = " u t f - 1 6 " ? > < M M C O A _ O b j e c t T a g s   x m l n s : x s d = " h t t p : / / w w w . w 3 . o r g / 2 0 0 1 / X M L S c h e m a "   x m l n s : x s i = " h t t p : / / w w w . w 3 . o r g / 2 0 0 1 / X M L S c h e m a - i n s t a n c e " >  
     < P r e s e n t a t i o n O b j e c t T a g   T a g N a m e = " M M C O A _ S A M P L E S L I D E _ I D " > 6 8 5 7 8 f e 7 - b 4 d 8 - 4 8 4 2 - 8 e b b - 6 7 e e 6 3 8 2 8 b a 6 < / P r e s e n t a t i o n O b j e c t T a g >  
     < P r e s e n t a t i o n O b j e c t T a g   T a g N a m e = " M M C 0 9 6 _ S K I P V A L I D A T I O N S " > L A Y O U T _ N O N S T D _ S < / P r e s e n t a t i o n O b j e c t T a g >  
     < P r e s e n t a t i o n O b j e c t T a g   T a g N a m e = " M M C S S _ T I T L E " / >  
     < P r e s e n t a t i o n O b j e c t T a g   T a g N a m e = " M M C S S _ D E S C R I P T I O N " / >  
     < P r e s e n t a t i o n O b j e c t T a g   T a g N a m e = " M M C S S _ K E Y W O R D S " / >  
     < P r e s e n t a t i o n O b j e c t T a g   T a g N a m e = " M M C S S _ C O M P A T " > G U Y = B l o c k ; L I P = B l o c k ; M A R = B l o c k ; M E R = B l o c k ; M J L T S = B l o c k ; M M A = A l l o w ; M M B = B l o c k ; M M C = B l o c k ; N E R = B l o c k ; O W G = B l o c k ; V I C = B l o c k < / P r e s e n t a t i o n O b j e c t T a g >  
 < / M M C O A _ O b j e c t T a g s > 
</file>

<file path=customXml/item52.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53.xml>��< ? x m l   v e r s i o n = " 1 . 0 "   e n c o d i n g = " u t f - 1 6 " ? > < M M C O A _ O b j e c t T a g s   x m l n s : x s i = " h t t p : / / w w w . w 3 . o r g / 2 0 0 1 / X M L S c h e m a - i n s t a n c e "   x m l n s : x s d = " h t t p : / / w w w . w 3 . o r g / 2 0 0 1 / X M L S c h e m a " >  
     < P r e s e n t a t i o n O b j e c t T a g   T a g N a m e = " M M C 0 9 _ P O P U L A T E T E X T " > { S u b T i t l e } < / P r e s e n t a t i o n O b j e c t T a g >  
 < / M M C O A _ O b j e c t T a g s > 
</file>

<file path=customXml/item54.xml>��< ? x m l   v e r s i o n = " 1 . 0 "   e n c o d i n g = " u t f - 1 6 " ? > < M M C O A _ O b j e c t T a g s   x m l n s : x s i = " h t t p : / / w w w . w 3 . o r g / 2 0 0 1 / X M L S c h e m a - i n s t a n c e "   x m l n s : x s d = " h t t p : / / w w w . w 3 . o r g / 2 0 0 1 / X M L S c h e m a " >  
     < P r e s e n t a t i o n O b j e c t T a g   T a g N a m e = " M M C 0 9 _ B R A N D F O N T S T Y L E " > C o v e r H e a d i n g 1 < / P r e s e n t a t i o n O b j e c t T a g >  
     < P r e s e n t a t i o n O b j e c t T a g   T a g N a m e = " M M C 0 9 _ F O N T S I Z E _ L " > 1 2 0 < / P r e s e n t a t i o n O b j e c t T a g >  
     < P r e s e n t a t i o n O b j e c t T a g   T a g N a m e = " M M C 0 9 _ F O N T S I Z E _ M " > 6 0 < / P r e s e n t a t i o n O b j e c t T a g >  
     < P r e s e n t a t i o n O b j e c t T a g   T a g N a m e = " M M C 0 9 _ F O N T S I Z E _ S " > 4 8 < / P r e s e n t a t i o n O b j e c t T a g >  
     < P r e s e n t a t i o n O b j e c t T a g   T a g N a m e = " M M C 0 9 _ S H A P E X Y W H _ L " > 3 2 . 6 ; 1 5 0 . 4 8 ; 7 3 7 ; 1 3 5 < / P r e s e n t a t i o n O b j e c t T a g >  
     < P r e s e n t a t i o n O b j e c t T a g   T a g N a m e = " M M C 0 9 _ S H A P E X Y W H _ M " > 3 5 . 4 3 ; 1 5 0 . 2 3 ; 7 3 7 ; 1 2 6 . 1 4 < / P r e s e n t a t i o n O b j e c t T a g >  
     < P r e s e n t a t i o n O b j e c t T a g   T a g N a m e = " M M C 0 9 _ S H A P E X Y W H _ S " > 3 5 . 4 3 ; 1 5 0 . 2 3 ; 7 3 7 ; 1 2 6 . 1 4 < / P r e s e n t a t i o n O b j e c t T a g >  
     < P r e s e n t a t i o n O b j e c t T a g   T a g N a m e = " M M C 0 9 _ P L A C E H O L D E R T E X T " > [ M M C 2 0 2 1 P P T e m p l a t e . P l a c e h o l d e r H 1 ] < / P r e s e n t a t i o n O b j e c t T a g >  
 < / M M C O A _ O b j e c t T a g s > 
</file>

<file path=customXml/item55.xml>��< ? x m l   v e r s i o n = " 1 . 0 "   e n c o d i n g = " u t f - 1 6 " ? > < M M C O A _ O b j e c t T a g s   x m l n s : x s i = " h t t p : / / w w w . w 3 . o r g / 2 0 0 1 / X M L S c h e m a - i n s t a n c e "   x m l n s : x s d = " h t t p : / / w w w . w 3 . o r g / 2 0 0 1 / X M L S c h e m a " >  
     < P r e s e n t a t i o n O b j e c t T a g   T a g N a m e = " M M C 0 9 _ P O P U L A T E T E X T " > { C l i e n t N a m e } { B R E A K } { P r e s e n t a t i o n D a t e } { B R E A K } { P r e s e n t e r C o v e r T e x t B l o c k } < / P r e s e n t a t i o n O b j e c t T a g >  
 < / M M C O A _ O b j e c t T a g s > 
</file>

<file path=customXml/item56.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57.xml>��< ? x m l   v e r s i o n = " 1 . 0 "   e n c o d i n g = " u t f - 1 6 " ? > < M M C O A _ O b j e c t T a g s   x m l n s : x s i = " h t t p : / / w w w . w 3 . o r g / 2 0 0 1 / X M L S c h e m a - i n s t a n c e "   x m l n s : x s d = " h t t p : / / w w w . w 3 . o r g / 2 0 0 1 / X M L S c h e m a " >  
     < P r e s e n t a t i o n O b j e c t T a g   T a g N a m e = " M M C 0 9 _ P L A C E H O L D E R T E X T " > P l a c e h o l d e r   f o r   t h i r d   p a r t y   o r   c l i e n t   l o g o < / P r e s e n t a t i o n O b j e c t T a g >  
     < P r e s e n t a t i o n O b j e c t T a g   T a g N a m e = " M M C 0 9 _ B R A N D F O N T S T Y L E " > C o v e r T e x t < / P r e s e n t a t i o n O b j e c t T a g >  
     < P r e s e n t a t i o n O b j e c t T a g   T a g N a m e = " M M C 0 9 _ P L A C E H O L D E R T E X T " > [ M M C 2 0 2 1 P P T e m p l a t e . P l a c e h o l d e r C l i e n t ] < / P r e s e n t a t i o n O b j e c t T a g >  
 < / M M C O A _ O b j e c t T a g s > 
</file>

<file path=customXml/item58.xml>��< ? x m l   v e r s i o n = " 1 . 0 "   e n c o d i n g = " u t f - 1 6 " ? > < M M C O A _ O b j e c t T a g s   x m l n s : x s i = " h t t p : / / w w w . w 3 . o r g / 2 0 0 1 / X M L S c h e m a - i n s t a n c e "   x m l n s : x s d = " h t t p : / / w w w . w 3 . o r g / 2 0 0 1 / X M L S c h e m a " >  
     < P r e s e n t a t i o n O b j e c t T a g   T a g N a m e = " M M C 0 9 _ P O P U L A T E T E X T " > { L e g a l B a c k } < / P r e s e n t a t i o n O b j e c t T a g >  
 < / M M C O A _ O b j e c t T a g s > 
</file>

<file path=customXml/item59.xml>��< ? x m l   v e r s i o n = " 1 . 0 "   e n c o d i n g = " u t f - 1 6 " ? > < M M C O A _ O b j e c t T a g s   x m l n s : x s i = " h t t p : / / w w w . w 3 . o r g / 2 0 0 1 / X M L S c h e m a - i n s t a n c e "   x m l n s : x s d = " h t t p : / / w w w . w 3 . o r g / 2 0 0 1 / X M L S c h e m a " >  
     < P r e s e n t a t i o n O b j e c t T a g   T a g N a m e = " M M C 0 9 _ P L A C E H O L D E R T E X T " > [ M M C 2 0 2 1 P P T e m p l a t e . P l a c e h o l d e r S l i d e B o d y ] < / P r e s e n t a t i o n O b j e c t T a g >  
 < / M M C O A _ O b j e c t T a g s > 
</file>

<file path=customXml/item6.xml>��< ? x m l   v e r s i o n = " 1 . 0 "   e n c o d i n g = " u t f - 1 6 " ? > < M M C O A _ O b j e c t T a g s   x m l n s : x s d = " h t t p : / / w w w . w 3 . o r g / 2 0 0 1 / X M L S c h e m a "   x m l n s : x s i = " h t t p : / / w w w . w 3 . o r g / 2 0 0 1 / X M L S c h e m a - i n s t a n c e " >  
     < P r e s e n t a t i o n O b j e c t T a g   T a g N a m e = " M M C 0 9 _ P O P U L A T E T E X T " > % C o m p a n y . L e g a l N a m e % < / P r e s e n t a t i o n O b j e c t T a g >  
 < / M M C O A _ O b j e c t T a g s > 
</file>

<file path=customXml/item60.xml>��< ? x m l   v e r s i o n = " 1 . 0 "   e n c o d i n g = " u t f - 1 6 " ? > < M M C O A _ O b j e c t T a g s   x m l n s : x s i = " h t t p : / / w w w . w 3 . o r g / 2 0 0 1 / X M L S c h e m a - i n s t a n c e "   x m l n s : x s d = " h t t p : / / w w w . w 3 . o r g / 2 0 0 1 / X M L S c h e m a " >  
     < P r e s e n t a t i o n O b j e c t T a g   T a g N a m e = " M M C 0 9 _ S H O W H I D E C R I T E R I A " > C L I E N T _ L O G O < / P r e s e n t a t i o n O b j e c t T a g >  
 < / M M C O A _ O b j e c t T a g s > 
</file>

<file path=customXml/item7.xml>��< ? x m l   v e r s i o n = " 1 . 0 "   e n c o d i n g = " u t f - 1 6 " ? > < M M C O A _ O b j e c t T a g s   x m l n s : x s i = " h t t p : / / w w w . w 3 . o r g / 2 0 0 1 / X M L S c h e m a - i n s t a n c e "   x m l n s : x s d = " h t t p : / / w w w . w 3 . o r g / 2 0 0 1 / X M L S c h e m a " >  
     < P r e s e n t a t i o n O b j e c t T a g   T a g N a m e = " M M C 0 9 _ B R A N D F O N T S T Y L E " > M a s t e r S u b t i t l e < / P r e s e n t a t i o n O b j e c t T a g >  
     < P r e s e n t a t i o n O b j e c t T a g   T a g N a m e = " M M C 0 9 _ P L A C E H O L D E R T E X T " > [ M M C 2 0 2 1 P P T e m p l a t e . P l a c e h o l d e r S l i d e S u b T i t l e ] < / P r e s e n t a t i o n O b j e c t T a g >  
 < / M M C O A _ O b j e c t T a g s > 
</file>

<file path=customXml/item8.xml>��< ? x m l   v e r s i o n = " 1 . 0 "   e n c o d i n g = " u t f - 1 6 " ? > < M M C O A _ O b j e c t T a g s   x m l n s : x s i = " h t t p : / / w w w . w 3 . o r g / 2 0 0 1 / X M L S c h e m a - i n s t a n c e "   x m l n s : x s d = " h t t p : / / w w w . w 3 . o r g / 2 0 0 1 / X M L S c h e m a " >  
     < P r e s e n t a t i o n O b j e c t T a g   T a g N a m e = " M M C 0 9 _ P O P U L A T E T E X T " > { P r e s e n t e r C o v e r T e x t B l o c k } < / P r e s e n t a t i o n O b j e c t T a g >  
 < / M M C O A _ O b j e c t T a g s > 
</file>

<file path=customXml/item9.xml>��< ? x m l   v e r s i o n = " 1 . 0 "   e n c o d i n g = " u t f - 1 6 " ? > < M M C O A _ O b j e c t T a g s   x m l n s : x s i = " h t t p : / / w w w . w 3 . o r g / 2 0 0 1 / X M L S c h e m a - i n s t a n c e "   x m l n s : x s d = " h t t p : / / w w w . w 3 . o r g / 2 0 0 1 / X M L S c h e m a " >  
     < P r e s e n t a t i o n O b j e c t T a g   T a g N a m e = " M M C 0 9 _ P L A C E H O L D E R T E X T " > [ M M C 2 0 2 1 P P T e m p l a t e . P l a c e h o l d e r S l i d e T i t l e ] < / P r e s e n t a t i o n O b j e c t T a g >  
 < / M M C O A _ O b j e c t T a g s > 
</file>

<file path=customXml/itemProps1.xml><?xml version="1.0" encoding="utf-8"?>
<ds:datastoreItem xmlns:ds="http://schemas.openxmlformats.org/officeDocument/2006/customXml" ds:itemID="{C41181A3-BF44-4324-AECB-875CE9EE15F3}">
  <ds:schemaRefs>
    <ds:schemaRef ds:uri="http://www.w3.org/2001/XMLSchema"/>
  </ds:schemaRefs>
</ds:datastoreItem>
</file>

<file path=customXml/itemProps10.xml><?xml version="1.0" encoding="utf-8"?>
<ds:datastoreItem xmlns:ds="http://schemas.openxmlformats.org/officeDocument/2006/customXml" ds:itemID="{F59C340D-4F57-43A3-B5CD-4712B5DB8E9D}">
  <ds:schemaRefs>
    <ds:schemaRef ds:uri="http://www.w3.org/2001/XMLSchema"/>
  </ds:schemaRefs>
</ds:datastoreItem>
</file>

<file path=customXml/itemProps11.xml><?xml version="1.0" encoding="utf-8"?>
<ds:datastoreItem xmlns:ds="http://schemas.openxmlformats.org/officeDocument/2006/customXml" ds:itemID="{9AB6D5B8-A713-49FD-B8B6-C61EDC3C2D4F}">
  <ds:schemaRefs>
    <ds:schemaRef ds:uri="http://www.w3.org/2001/XMLSchema"/>
  </ds:schemaRefs>
</ds:datastoreItem>
</file>

<file path=customXml/itemProps12.xml><?xml version="1.0" encoding="utf-8"?>
<ds:datastoreItem xmlns:ds="http://schemas.openxmlformats.org/officeDocument/2006/customXml" ds:itemID="{F1B18864-DD5F-475F-B43E-533AC977E410}">
  <ds:schemaRefs>
    <ds:schemaRef ds:uri="http://www.w3.org/2001/XMLSchema"/>
  </ds:schemaRefs>
</ds:datastoreItem>
</file>

<file path=customXml/itemProps13.xml><?xml version="1.0" encoding="utf-8"?>
<ds:datastoreItem xmlns:ds="http://schemas.openxmlformats.org/officeDocument/2006/customXml" ds:itemID="{281140D0-CFF4-4662-9C45-8943C23FC066}">
  <ds:schemaRefs>
    <ds:schemaRef ds:uri="http://www.w3.org/2001/XMLSchema"/>
  </ds:schemaRefs>
</ds:datastoreItem>
</file>

<file path=customXml/itemProps14.xml><?xml version="1.0" encoding="utf-8"?>
<ds:datastoreItem xmlns:ds="http://schemas.openxmlformats.org/officeDocument/2006/customXml" ds:itemID="{E917FBD8-6C97-4CD7-97F4-1E1500CE9A9C}">
  <ds:schemaRefs>
    <ds:schemaRef ds:uri="http://www.w3.org/2001/XMLSchema"/>
  </ds:schemaRefs>
</ds:datastoreItem>
</file>

<file path=customXml/itemProps15.xml><?xml version="1.0" encoding="utf-8"?>
<ds:datastoreItem xmlns:ds="http://schemas.openxmlformats.org/officeDocument/2006/customXml" ds:itemID="{F4497770-156D-4938-BA98-5B2E06CE31CC}">
  <ds:schemaRefs>
    <ds:schemaRef ds:uri="http://www.w3.org/2001/XMLSchema"/>
  </ds:schemaRefs>
</ds:datastoreItem>
</file>

<file path=customXml/itemProps16.xml><?xml version="1.0" encoding="utf-8"?>
<ds:datastoreItem xmlns:ds="http://schemas.openxmlformats.org/officeDocument/2006/customXml" ds:itemID="{152C4616-E904-4841-9523-90E33BB5990C}">
  <ds:schemaRefs>
    <ds:schemaRef ds:uri="http://www.w3.org/2001/XMLSchema"/>
  </ds:schemaRefs>
</ds:datastoreItem>
</file>

<file path=customXml/itemProps17.xml><?xml version="1.0" encoding="utf-8"?>
<ds:datastoreItem xmlns:ds="http://schemas.openxmlformats.org/officeDocument/2006/customXml" ds:itemID="{A3CD4C50-97C5-4A13-A5A2-9AD0815BCA0D}">
  <ds:schemaRefs>
    <ds:schemaRef ds:uri="http://www.w3.org/2001/XMLSchema"/>
  </ds:schemaRefs>
</ds:datastoreItem>
</file>

<file path=customXml/itemProps18.xml><?xml version="1.0" encoding="utf-8"?>
<ds:datastoreItem xmlns:ds="http://schemas.openxmlformats.org/officeDocument/2006/customXml" ds:itemID="{1AA08E88-52D3-4EBA-AA02-8CA9BBF557F6}">
  <ds:schemaRefs>
    <ds:schemaRef ds:uri="http://www.w3.org/2001/XMLSchema"/>
  </ds:schemaRefs>
</ds:datastoreItem>
</file>

<file path=customXml/itemProps19.xml><?xml version="1.0" encoding="utf-8"?>
<ds:datastoreItem xmlns:ds="http://schemas.openxmlformats.org/officeDocument/2006/customXml" ds:itemID="{9B333AB5-3357-4D07-93E0-A8BB3B59721F}">
  <ds:schemaRefs>
    <ds:schemaRef ds:uri="http://www.w3.org/2001/XMLSchema"/>
  </ds:schemaRefs>
</ds:datastoreItem>
</file>

<file path=customXml/itemProps2.xml><?xml version="1.0" encoding="utf-8"?>
<ds:datastoreItem xmlns:ds="http://schemas.openxmlformats.org/officeDocument/2006/customXml" ds:itemID="{7514C59C-37A2-4548-8176-DEE012C681C8}">
  <ds:schemaRefs>
    <ds:schemaRef ds:uri="http://www.w3.org/2001/XMLSchema"/>
  </ds:schemaRefs>
</ds:datastoreItem>
</file>

<file path=customXml/itemProps20.xml><?xml version="1.0" encoding="utf-8"?>
<ds:datastoreItem xmlns:ds="http://schemas.openxmlformats.org/officeDocument/2006/customXml" ds:itemID="{C4463173-EC99-467C-9A70-BD2BF1240458}">
  <ds:schemaRefs>
    <ds:schemaRef ds:uri="http://www.w3.org/2001/XMLSchema"/>
  </ds:schemaRefs>
</ds:datastoreItem>
</file>

<file path=customXml/itemProps21.xml><?xml version="1.0" encoding="utf-8"?>
<ds:datastoreItem xmlns:ds="http://schemas.openxmlformats.org/officeDocument/2006/customXml" ds:itemID="{F14CBA09-FEAF-404B-987F-1AB49AD0F098}">
  <ds:schemaRefs>
    <ds:schemaRef ds:uri="http://www.w3.org/2001/XMLSchema"/>
  </ds:schemaRefs>
</ds:datastoreItem>
</file>

<file path=customXml/itemProps22.xml><?xml version="1.0" encoding="utf-8"?>
<ds:datastoreItem xmlns:ds="http://schemas.openxmlformats.org/officeDocument/2006/customXml" ds:itemID="{EA56DF1C-E699-4B8D-81DA-12283D7DDD50}">
  <ds:schemaRefs>
    <ds:schemaRef ds:uri="http://www.w3.org/2001/XMLSchema"/>
  </ds:schemaRefs>
</ds:datastoreItem>
</file>

<file path=customXml/itemProps23.xml><?xml version="1.0" encoding="utf-8"?>
<ds:datastoreItem xmlns:ds="http://schemas.openxmlformats.org/officeDocument/2006/customXml" ds:itemID="{86E9DB7A-C649-4675-B50A-1BE58C3421E5}">
  <ds:schemaRefs>
    <ds:schemaRef ds:uri="http://www.w3.org/2001/XMLSchema"/>
  </ds:schemaRefs>
</ds:datastoreItem>
</file>

<file path=customXml/itemProps24.xml><?xml version="1.0" encoding="utf-8"?>
<ds:datastoreItem xmlns:ds="http://schemas.openxmlformats.org/officeDocument/2006/customXml" ds:itemID="{BD5FAD33-8996-4B98-8C02-4A1550C6E017}">
  <ds:schemaRefs>
    <ds:schemaRef ds:uri="http://www.w3.org/2001/XMLSchema"/>
  </ds:schemaRefs>
</ds:datastoreItem>
</file>

<file path=customXml/itemProps25.xml><?xml version="1.0" encoding="utf-8"?>
<ds:datastoreItem xmlns:ds="http://schemas.openxmlformats.org/officeDocument/2006/customXml" ds:itemID="{C39CAF09-DA15-4725-BDD7-277AA9A52B6D}">
  <ds:schemaRefs>
    <ds:schemaRef ds:uri="http://www.w3.org/2001/XMLSchema"/>
  </ds:schemaRefs>
</ds:datastoreItem>
</file>

<file path=customXml/itemProps26.xml><?xml version="1.0" encoding="utf-8"?>
<ds:datastoreItem xmlns:ds="http://schemas.openxmlformats.org/officeDocument/2006/customXml" ds:itemID="{2DF71D05-43E1-47A9-9E1F-21A603AE0C71}">
  <ds:schemaRefs>
    <ds:schemaRef ds:uri="http://www.w3.org/2001/XMLSchema"/>
  </ds:schemaRefs>
</ds:datastoreItem>
</file>

<file path=customXml/itemProps27.xml><?xml version="1.0" encoding="utf-8"?>
<ds:datastoreItem xmlns:ds="http://schemas.openxmlformats.org/officeDocument/2006/customXml" ds:itemID="{4E18DFB7-AF42-4887-A653-6AE4E129405F}">
  <ds:schemaRefs>
    <ds:schemaRef ds:uri="http://www.w3.org/2001/XMLSchema"/>
  </ds:schemaRefs>
</ds:datastoreItem>
</file>

<file path=customXml/itemProps28.xml><?xml version="1.0" encoding="utf-8"?>
<ds:datastoreItem xmlns:ds="http://schemas.openxmlformats.org/officeDocument/2006/customXml" ds:itemID="{15E14063-6D15-404C-AFB6-43ADF0C0DD41}">
  <ds:schemaRefs>
    <ds:schemaRef ds:uri="http://www.w3.org/2001/XMLSchema"/>
  </ds:schemaRefs>
</ds:datastoreItem>
</file>

<file path=customXml/itemProps29.xml><?xml version="1.0" encoding="utf-8"?>
<ds:datastoreItem xmlns:ds="http://schemas.openxmlformats.org/officeDocument/2006/customXml" ds:itemID="{D14872BF-36DF-44ED-AFBA-A9DEF6435A9D}">
  <ds:schemaRefs>
    <ds:schemaRef ds:uri="http://www.w3.org/2001/XMLSchema"/>
  </ds:schemaRefs>
</ds:datastoreItem>
</file>

<file path=customXml/itemProps3.xml><?xml version="1.0" encoding="utf-8"?>
<ds:datastoreItem xmlns:ds="http://schemas.openxmlformats.org/officeDocument/2006/customXml" ds:itemID="{13E10C04-43A2-4222-98B8-A820EFE754C7}">
  <ds:schemaRefs>
    <ds:schemaRef ds:uri="http://www.w3.org/2001/XMLSchema"/>
  </ds:schemaRefs>
</ds:datastoreItem>
</file>

<file path=customXml/itemProps30.xml><?xml version="1.0" encoding="utf-8"?>
<ds:datastoreItem xmlns:ds="http://schemas.openxmlformats.org/officeDocument/2006/customXml" ds:itemID="{59FF60E1-E3A5-48EE-9FC1-39A09AF817D4}">
  <ds:schemaRefs>
    <ds:schemaRef ds:uri="http://www.w3.org/2001/XMLSchema"/>
  </ds:schemaRefs>
</ds:datastoreItem>
</file>

<file path=customXml/itemProps31.xml><?xml version="1.0" encoding="utf-8"?>
<ds:datastoreItem xmlns:ds="http://schemas.openxmlformats.org/officeDocument/2006/customXml" ds:itemID="{35BDC32E-13DF-4D9C-B8D4-DA872B448F48}">
  <ds:schemaRefs>
    <ds:schemaRef ds:uri="http://www.w3.org/2001/XMLSchema"/>
  </ds:schemaRefs>
</ds:datastoreItem>
</file>

<file path=customXml/itemProps32.xml><?xml version="1.0" encoding="utf-8"?>
<ds:datastoreItem xmlns:ds="http://schemas.openxmlformats.org/officeDocument/2006/customXml" ds:itemID="{B5EE003F-AACE-4CCD-AE5E-C319AB398FB9}">
  <ds:schemaRefs>
    <ds:schemaRef ds:uri="http://www.w3.org/2001/XMLSchema"/>
  </ds:schemaRefs>
</ds:datastoreItem>
</file>

<file path=customXml/itemProps33.xml><?xml version="1.0" encoding="utf-8"?>
<ds:datastoreItem xmlns:ds="http://schemas.openxmlformats.org/officeDocument/2006/customXml" ds:itemID="{B3404B29-B12B-4AD6-9600-2326122AA242}">
  <ds:schemaRefs>
    <ds:schemaRef ds:uri="http://www.w3.org/2001/XMLSchema"/>
  </ds:schemaRefs>
</ds:datastoreItem>
</file>

<file path=customXml/itemProps34.xml><?xml version="1.0" encoding="utf-8"?>
<ds:datastoreItem xmlns:ds="http://schemas.openxmlformats.org/officeDocument/2006/customXml" ds:itemID="{DF969B1A-29C0-463D-962F-2CF1AC8E803C}">
  <ds:schemaRefs>
    <ds:schemaRef ds:uri="http://www.w3.org/2001/XMLSchema"/>
  </ds:schemaRefs>
</ds:datastoreItem>
</file>

<file path=customXml/itemProps35.xml><?xml version="1.0" encoding="utf-8"?>
<ds:datastoreItem xmlns:ds="http://schemas.openxmlformats.org/officeDocument/2006/customXml" ds:itemID="{DBB30C88-CD65-462F-B924-FDEB7A0F09BD}">
  <ds:schemaRefs>
    <ds:schemaRef ds:uri="http://www.w3.org/2001/XMLSchema"/>
  </ds:schemaRefs>
</ds:datastoreItem>
</file>

<file path=customXml/itemProps36.xml><?xml version="1.0" encoding="utf-8"?>
<ds:datastoreItem xmlns:ds="http://schemas.openxmlformats.org/officeDocument/2006/customXml" ds:itemID="{FFCFF866-B782-462C-B23B-92E4218871E8}">
  <ds:schemaRefs>
    <ds:schemaRef ds:uri="http://www.w3.org/2001/XMLSchema"/>
  </ds:schemaRefs>
</ds:datastoreItem>
</file>

<file path=customXml/itemProps37.xml><?xml version="1.0" encoding="utf-8"?>
<ds:datastoreItem xmlns:ds="http://schemas.openxmlformats.org/officeDocument/2006/customXml" ds:itemID="{5071CEB3-5C80-4DBF-AE51-491CFD3DFA23}">
  <ds:schemaRefs>
    <ds:schemaRef ds:uri="http://www.w3.org/2001/XMLSchema"/>
  </ds:schemaRefs>
</ds:datastoreItem>
</file>

<file path=customXml/itemProps38.xml><?xml version="1.0" encoding="utf-8"?>
<ds:datastoreItem xmlns:ds="http://schemas.openxmlformats.org/officeDocument/2006/customXml" ds:itemID="{68704D0C-8AB9-42AB-B004-03E61D2FC4A7}">
  <ds:schemaRefs>
    <ds:schemaRef ds:uri="http://www.w3.org/2001/XMLSchema"/>
  </ds:schemaRefs>
</ds:datastoreItem>
</file>

<file path=customXml/itemProps39.xml><?xml version="1.0" encoding="utf-8"?>
<ds:datastoreItem xmlns:ds="http://schemas.openxmlformats.org/officeDocument/2006/customXml" ds:itemID="{4A8EF070-B7A1-4D20-AA54-61F173CA2706}">
  <ds:schemaRefs>
    <ds:schemaRef ds:uri="http://www.w3.org/2001/XMLSchema"/>
  </ds:schemaRefs>
</ds:datastoreItem>
</file>

<file path=customXml/itemProps4.xml><?xml version="1.0" encoding="utf-8"?>
<ds:datastoreItem xmlns:ds="http://schemas.openxmlformats.org/officeDocument/2006/customXml" ds:itemID="{7C42B602-7515-473E-8F1E-5503EC3B9FB1}">
  <ds:schemaRefs>
    <ds:schemaRef ds:uri="http://www.w3.org/2001/XMLSchema"/>
  </ds:schemaRefs>
</ds:datastoreItem>
</file>

<file path=customXml/itemProps40.xml><?xml version="1.0" encoding="utf-8"?>
<ds:datastoreItem xmlns:ds="http://schemas.openxmlformats.org/officeDocument/2006/customXml" ds:itemID="{1A96CE27-FF20-49FE-AF82-111596207435}">
  <ds:schemaRefs>
    <ds:schemaRef ds:uri="http://www.w3.org/2001/XMLSchema"/>
  </ds:schemaRefs>
</ds:datastoreItem>
</file>

<file path=customXml/itemProps41.xml><?xml version="1.0" encoding="utf-8"?>
<ds:datastoreItem xmlns:ds="http://schemas.openxmlformats.org/officeDocument/2006/customXml" ds:itemID="{CECC2B06-B96D-401F-910E-06ACE8ED91D9}">
  <ds:schemaRefs>
    <ds:schemaRef ds:uri="http://www.w3.org/2001/XMLSchema"/>
  </ds:schemaRefs>
</ds:datastoreItem>
</file>

<file path=customXml/itemProps42.xml><?xml version="1.0" encoding="utf-8"?>
<ds:datastoreItem xmlns:ds="http://schemas.openxmlformats.org/officeDocument/2006/customXml" ds:itemID="{E4CF58FF-8B25-476F-8B2F-439CAFE774DB}">
  <ds:schemaRefs>
    <ds:schemaRef ds:uri="http://www.w3.org/2001/XMLSchema"/>
  </ds:schemaRefs>
</ds:datastoreItem>
</file>

<file path=customXml/itemProps43.xml><?xml version="1.0" encoding="utf-8"?>
<ds:datastoreItem xmlns:ds="http://schemas.openxmlformats.org/officeDocument/2006/customXml" ds:itemID="{863C43C0-0F79-4248-815E-2ACE556A8384}">
  <ds:schemaRefs>
    <ds:schemaRef ds:uri="http://www.w3.org/2001/XMLSchema"/>
  </ds:schemaRefs>
</ds:datastoreItem>
</file>

<file path=customXml/itemProps44.xml><?xml version="1.0" encoding="utf-8"?>
<ds:datastoreItem xmlns:ds="http://schemas.openxmlformats.org/officeDocument/2006/customXml" ds:itemID="{43FD868C-286B-42F8-9784-A8204B274F36}">
  <ds:schemaRefs>
    <ds:schemaRef ds:uri="http://www.w3.org/2001/XMLSchema"/>
  </ds:schemaRefs>
</ds:datastoreItem>
</file>

<file path=customXml/itemProps45.xml><?xml version="1.0" encoding="utf-8"?>
<ds:datastoreItem xmlns:ds="http://schemas.openxmlformats.org/officeDocument/2006/customXml" ds:itemID="{029D9584-4B2C-4846-9954-9B6C8317D3C7}">
  <ds:schemaRefs>
    <ds:schemaRef ds:uri="http://www.w3.org/2001/XMLSchema"/>
  </ds:schemaRefs>
</ds:datastoreItem>
</file>

<file path=customXml/itemProps46.xml><?xml version="1.0" encoding="utf-8"?>
<ds:datastoreItem xmlns:ds="http://schemas.openxmlformats.org/officeDocument/2006/customXml" ds:itemID="{492FC0CD-A4A9-401E-847E-C8E616AD5CF1}">
  <ds:schemaRefs>
    <ds:schemaRef ds:uri="http://www.w3.org/2001/XMLSchema"/>
  </ds:schemaRefs>
</ds:datastoreItem>
</file>

<file path=customXml/itemProps47.xml><?xml version="1.0" encoding="utf-8"?>
<ds:datastoreItem xmlns:ds="http://schemas.openxmlformats.org/officeDocument/2006/customXml" ds:itemID="{E571E618-B32B-4FB0-BD5B-D83EAD2F7B68}">
  <ds:schemaRefs>
    <ds:schemaRef ds:uri="http://www.w3.org/2001/XMLSchema"/>
  </ds:schemaRefs>
</ds:datastoreItem>
</file>

<file path=customXml/itemProps48.xml><?xml version="1.0" encoding="utf-8"?>
<ds:datastoreItem xmlns:ds="http://schemas.openxmlformats.org/officeDocument/2006/customXml" ds:itemID="{5FC8AD33-3A86-4DCF-AE6B-3071D443C944}">
  <ds:schemaRefs>
    <ds:schemaRef ds:uri="http://www.w3.org/2001/XMLSchema"/>
  </ds:schemaRefs>
</ds:datastoreItem>
</file>

<file path=customXml/itemProps49.xml><?xml version="1.0" encoding="utf-8"?>
<ds:datastoreItem xmlns:ds="http://schemas.openxmlformats.org/officeDocument/2006/customXml" ds:itemID="{B06F0990-77F0-4EB7-81D9-057B8021F2E2}">
  <ds:schemaRefs>
    <ds:schemaRef ds:uri="http://www.w3.org/2001/XMLSchema"/>
  </ds:schemaRefs>
</ds:datastoreItem>
</file>

<file path=customXml/itemProps5.xml><?xml version="1.0" encoding="utf-8"?>
<ds:datastoreItem xmlns:ds="http://schemas.openxmlformats.org/officeDocument/2006/customXml" ds:itemID="{02EDAAD7-30B6-4ACD-BA32-F10318B4E3BB}">
  <ds:schemaRefs>
    <ds:schemaRef ds:uri="http://www.w3.org/2001/XMLSchema"/>
  </ds:schemaRefs>
</ds:datastoreItem>
</file>

<file path=customXml/itemProps50.xml><?xml version="1.0" encoding="utf-8"?>
<ds:datastoreItem xmlns:ds="http://schemas.openxmlformats.org/officeDocument/2006/customXml" ds:itemID="{9D125730-63B3-4611-99E5-A47E22D5544D}">
  <ds:schemaRefs>
    <ds:schemaRef ds:uri="http://www.w3.org/2001/XMLSchema"/>
  </ds:schemaRefs>
</ds:datastoreItem>
</file>

<file path=customXml/itemProps51.xml><?xml version="1.0" encoding="utf-8"?>
<ds:datastoreItem xmlns:ds="http://schemas.openxmlformats.org/officeDocument/2006/customXml" ds:itemID="{85505743-7A85-4284-A56D-12D1FE388515}">
  <ds:schemaRefs>
    <ds:schemaRef ds:uri="http://www.w3.org/2001/XMLSchema"/>
  </ds:schemaRefs>
</ds:datastoreItem>
</file>

<file path=customXml/itemProps52.xml><?xml version="1.0" encoding="utf-8"?>
<ds:datastoreItem xmlns:ds="http://schemas.openxmlformats.org/officeDocument/2006/customXml" ds:itemID="{E39B11E5-077D-4BBF-AF63-E8B8A6D036DB}">
  <ds:schemaRefs>
    <ds:schemaRef ds:uri="http://www.w3.org/2001/XMLSchema"/>
  </ds:schemaRefs>
</ds:datastoreItem>
</file>

<file path=customXml/itemProps53.xml><?xml version="1.0" encoding="utf-8"?>
<ds:datastoreItem xmlns:ds="http://schemas.openxmlformats.org/officeDocument/2006/customXml" ds:itemID="{B3B12E2A-4CEF-41D4-B44A-015C2695F51B}">
  <ds:schemaRefs>
    <ds:schemaRef ds:uri="http://www.w3.org/2001/XMLSchema"/>
  </ds:schemaRefs>
</ds:datastoreItem>
</file>

<file path=customXml/itemProps54.xml><?xml version="1.0" encoding="utf-8"?>
<ds:datastoreItem xmlns:ds="http://schemas.openxmlformats.org/officeDocument/2006/customXml" ds:itemID="{535DD0E2-5F87-46D2-ADCB-BF3B14328B93}">
  <ds:schemaRefs>
    <ds:schemaRef ds:uri="http://www.w3.org/2001/XMLSchema"/>
  </ds:schemaRefs>
</ds:datastoreItem>
</file>

<file path=customXml/itemProps55.xml><?xml version="1.0" encoding="utf-8"?>
<ds:datastoreItem xmlns:ds="http://schemas.openxmlformats.org/officeDocument/2006/customXml" ds:itemID="{0D39DF63-D74D-4908-8C6C-545FE16F3FC8}">
  <ds:schemaRefs>
    <ds:schemaRef ds:uri="http://www.w3.org/2001/XMLSchema"/>
  </ds:schemaRefs>
</ds:datastoreItem>
</file>

<file path=customXml/itemProps56.xml><?xml version="1.0" encoding="utf-8"?>
<ds:datastoreItem xmlns:ds="http://schemas.openxmlformats.org/officeDocument/2006/customXml" ds:itemID="{141B2937-7875-4AC8-9EAF-310928ACDCAC}">
  <ds:schemaRefs>
    <ds:schemaRef ds:uri="http://www.w3.org/2001/XMLSchema"/>
  </ds:schemaRefs>
</ds:datastoreItem>
</file>

<file path=customXml/itemProps57.xml><?xml version="1.0" encoding="utf-8"?>
<ds:datastoreItem xmlns:ds="http://schemas.openxmlformats.org/officeDocument/2006/customXml" ds:itemID="{7F82062E-9818-4653-A31B-81D65328C525}">
  <ds:schemaRefs>
    <ds:schemaRef ds:uri="http://www.w3.org/2001/XMLSchema"/>
  </ds:schemaRefs>
</ds:datastoreItem>
</file>

<file path=customXml/itemProps58.xml><?xml version="1.0" encoding="utf-8"?>
<ds:datastoreItem xmlns:ds="http://schemas.openxmlformats.org/officeDocument/2006/customXml" ds:itemID="{6E08A1E3-253A-4517-97D3-0BD56DB45B37}">
  <ds:schemaRefs>
    <ds:schemaRef ds:uri="http://www.w3.org/2001/XMLSchema"/>
  </ds:schemaRefs>
</ds:datastoreItem>
</file>

<file path=customXml/itemProps59.xml><?xml version="1.0" encoding="utf-8"?>
<ds:datastoreItem xmlns:ds="http://schemas.openxmlformats.org/officeDocument/2006/customXml" ds:itemID="{5FDF1299-A818-4942-A99A-6ACC56029410}">
  <ds:schemaRefs>
    <ds:schemaRef ds:uri="http://www.w3.org/2001/XMLSchema"/>
  </ds:schemaRefs>
</ds:datastoreItem>
</file>

<file path=customXml/itemProps6.xml><?xml version="1.0" encoding="utf-8"?>
<ds:datastoreItem xmlns:ds="http://schemas.openxmlformats.org/officeDocument/2006/customXml" ds:itemID="{FDDB6FFE-F78B-4CF3-9239-F7394BC0B208}">
  <ds:schemaRefs>
    <ds:schemaRef ds:uri="http://www.w3.org/2001/XMLSchema"/>
  </ds:schemaRefs>
</ds:datastoreItem>
</file>

<file path=customXml/itemProps60.xml><?xml version="1.0" encoding="utf-8"?>
<ds:datastoreItem xmlns:ds="http://schemas.openxmlformats.org/officeDocument/2006/customXml" ds:itemID="{58D42C7F-C51A-4196-A564-FB7B576BC2EA}">
  <ds:schemaRefs>
    <ds:schemaRef ds:uri="http://www.w3.org/2001/XMLSchema"/>
  </ds:schemaRefs>
</ds:datastoreItem>
</file>

<file path=customXml/itemProps7.xml><?xml version="1.0" encoding="utf-8"?>
<ds:datastoreItem xmlns:ds="http://schemas.openxmlformats.org/officeDocument/2006/customXml" ds:itemID="{268400DD-65DB-470B-A06A-A85C4BBFF02F}">
  <ds:schemaRefs>
    <ds:schemaRef ds:uri="http://www.w3.org/2001/XMLSchema"/>
  </ds:schemaRefs>
</ds:datastoreItem>
</file>

<file path=customXml/itemProps8.xml><?xml version="1.0" encoding="utf-8"?>
<ds:datastoreItem xmlns:ds="http://schemas.openxmlformats.org/officeDocument/2006/customXml" ds:itemID="{36521F22-0186-4262-8998-4B3239F3A520}">
  <ds:schemaRefs>
    <ds:schemaRef ds:uri="http://www.w3.org/2001/XMLSchema"/>
  </ds:schemaRefs>
</ds:datastoreItem>
</file>

<file path=customXml/itemProps9.xml><?xml version="1.0" encoding="utf-8"?>
<ds:datastoreItem xmlns:ds="http://schemas.openxmlformats.org/officeDocument/2006/customXml" ds:itemID="{D9348C07-1E6B-4014-98CC-8BB85256C2E9}">
  <ds:schemaRef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MMC2021.Classic16x9</Template>
  <TotalTime>1831</TotalTime>
  <Words>588</Words>
  <Application>Microsoft Office PowerPoint</Application>
  <PresentationFormat>Widescreen</PresentationFormat>
  <Paragraphs>118</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Marsh McLennan</vt:lpstr>
      <vt:lpstr>Basics of Insurance </vt:lpstr>
      <vt:lpstr>The house always wins. </vt:lpstr>
      <vt:lpstr>“Insurance is a contract, represented by a policy, in which a policyholder receives financial protection or reimbursement against losses from an insurance company.”</vt:lpstr>
      <vt:lpstr>Scare Tactics </vt:lpstr>
      <vt:lpstr>Using Insurance to Create Predictability </vt:lpstr>
      <vt:lpstr>Types of Insurance Coverages</vt:lpstr>
      <vt:lpstr>Assessing your Risk Profile</vt:lpstr>
      <vt:lpstr>General Liability Insurance</vt:lpstr>
      <vt:lpstr>Property Insurance</vt:lpstr>
      <vt:lpstr>Auto</vt:lpstr>
      <vt:lpstr>Workers' Compensation Insurance</vt:lpstr>
      <vt:lpstr>Cyber</vt:lpstr>
      <vt:lpstr>Errors &amp; Omissions </vt:lpstr>
      <vt:lpstr>Directors and Officers</vt:lpstr>
      <vt:lpstr>Employment Practices Liability</vt:lpstr>
      <vt:lpstr>Building a Risk Profile</vt:lpstr>
      <vt:lpstr>Building a Risk Profile</vt:lpstr>
      <vt:lpstr>Questions?</vt:lpstr>
      <vt:lpstr>PowerPoint Presentation</vt:lpstr>
    </vt:vector>
  </TitlesOfParts>
  <Company>Marsh &amp; McLennan Agency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Insurance for Startups</dc:title>
  <dc:creator>Ryan Menocal</dc:creator>
  <cp:lastModifiedBy>Karen Rose</cp:lastModifiedBy>
  <cp:revision>2</cp:revision>
  <dcterms:created xsi:type="dcterms:W3CDTF">2024-10-21T13:01:07Z</dcterms:created>
  <dcterms:modified xsi:type="dcterms:W3CDTF">2024-10-29T23:39:18Z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vt:lpwstr>MMC2021.Classic16x9</vt:lpwstr>
  </property>
  <property fmtid="{D5CDD505-2E9C-101B-9397-08002B2CF9AE}" pid="3" name="TemplateVersion">
    <vt:lpwstr>9.6</vt:lpwstr>
  </property>
  <property fmtid="{D5CDD505-2E9C-101B-9397-08002B2CF9AE}" pid="4" name="MMCOA_Template">
    <vt:lpwstr>MMC2021.Classic16x9</vt:lpwstr>
  </property>
  <property fmtid="{D5CDD505-2E9C-101B-9397-08002B2CF9AE}" pid="5" name="MMCOA_UI_Language">
    <vt:lpwstr>en-US</vt:lpwstr>
  </property>
  <property fmtid="{D5CDD505-2E9C-101B-9397-08002B2CF9AE}" pid="6" name="MMCOA_BaseCo">
    <vt:lpwstr>MMA</vt:lpwstr>
  </property>
  <property fmtid="{D5CDD505-2E9C-101B-9397-08002B2CF9AE}" pid="7" name="MMCOA_RegCo">
    <vt:lpwstr>655</vt:lpwstr>
  </property>
  <property fmtid="{D5CDD505-2E9C-101B-9397-08002B2CF9AE}" pid="8" name="MMCOA_Brand">
    <vt:lpwstr>MMC2021</vt:lpwstr>
  </property>
  <property fmtid="{D5CDD505-2E9C-101B-9397-08002B2CF9AE}" pid="9" name="MMCOA_FeatureSet">
    <vt:lpwstr>MMA_2021_v1</vt:lpwstr>
  </property>
  <property fmtid="{D5CDD505-2E9C-101B-9397-08002B2CF9AE}" pid="10" name="MMCOA_Language">
    <vt:lpwstr>en-US</vt:lpwstr>
  </property>
  <property fmtid="{D5CDD505-2E9C-101B-9397-08002B2CF9AE}" pid="11" name="MMCOA_LanguageDateFormat">
    <vt:lpwstr>MMMM dd, yyyy</vt:lpwstr>
  </property>
  <property fmtid="{D5CDD505-2E9C-101B-9397-08002B2CF9AE}" pid="12" name="MMCOA_LanguageLocaleId">
    <vt:lpwstr>1033</vt:lpwstr>
  </property>
  <property fmtid="{D5CDD505-2E9C-101B-9397-08002B2CF9AE}" pid="13" name="MMCOA_CoverDigest">
    <vt:lpwstr>MMC2021;grad;MMA_GradientStyles_v1;mma-wavy-lightblue;WHITE;LIGHT</vt:lpwstr>
  </property>
  <property fmtid="{D5CDD505-2E9C-101B-9397-08002B2CF9AE}" pid="14" name="MMCOA_FontSize">
    <vt:lpwstr>Medium</vt:lpwstr>
  </property>
  <property fmtid="{D5CDD505-2E9C-101B-9397-08002B2CF9AE}" pid="15" name="MMCOA_CoverImageID">
    <vt:lpwstr/>
  </property>
  <property fmtid="{D5CDD505-2E9C-101B-9397-08002B2CF9AE}" pid="16" name="MSIP_Label_38f1469a-2c2a-4aee-b92b-090d4c5468ff_Enabled">
    <vt:lpwstr>true</vt:lpwstr>
  </property>
  <property fmtid="{D5CDD505-2E9C-101B-9397-08002B2CF9AE}" pid="17" name="MSIP_Label_38f1469a-2c2a-4aee-b92b-090d4c5468ff_SetDate">
    <vt:lpwstr>2024-10-21T16:15:45Z</vt:lpwstr>
  </property>
  <property fmtid="{D5CDD505-2E9C-101B-9397-08002B2CF9AE}" pid="18" name="MSIP_Label_38f1469a-2c2a-4aee-b92b-090d4c5468ff_Method">
    <vt:lpwstr>Standard</vt:lpwstr>
  </property>
  <property fmtid="{D5CDD505-2E9C-101B-9397-08002B2CF9AE}" pid="19" name="MSIP_Label_38f1469a-2c2a-4aee-b92b-090d4c5468ff_Name">
    <vt:lpwstr>Confidential - Unmarked</vt:lpwstr>
  </property>
  <property fmtid="{D5CDD505-2E9C-101B-9397-08002B2CF9AE}" pid="20" name="MSIP_Label_38f1469a-2c2a-4aee-b92b-090d4c5468ff_SiteId">
    <vt:lpwstr>2a6e6092-73e4-4752-b1a5-477a17f5056d</vt:lpwstr>
  </property>
  <property fmtid="{D5CDD505-2E9C-101B-9397-08002B2CF9AE}" pid="21" name="MSIP_Label_38f1469a-2c2a-4aee-b92b-090d4c5468ff_ActionId">
    <vt:lpwstr>8926277b-0abf-4760-90e3-7aa056e377bd</vt:lpwstr>
  </property>
  <property fmtid="{D5CDD505-2E9C-101B-9397-08002B2CF9AE}" pid="22" name="MSIP_Label_38f1469a-2c2a-4aee-b92b-090d4c5468ff_ContentBits">
    <vt:lpwstr>0</vt:lpwstr>
  </property>
</Properties>
</file>