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Bold" panose="020B0704020202020204" pitchFamily="34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38" d="100"/>
          <a:sy n="38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21366" y="-164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098840" y="-6434449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078859" y="1973620"/>
            <a:ext cx="2933299" cy="3202900"/>
          </a:xfrm>
          <a:custGeom>
            <a:avLst/>
            <a:gdLst/>
            <a:ahLst/>
            <a:cxnLst/>
            <a:rect l="l" t="t" r="r" b="b"/>
            <a:pathLst>
              <a:path w="2933299" h="3202900">
                <a:moveTo>
                  <a:pt x="0" y="0"/>
                </a:moveTo>
                <a:lnTo>
                  <a:pt x="2933299" y="0"/>
                </a:lnTo>
                <a:lnTo>
                  <a:pt x="2933299" y="3202900"/>
                </a:lnTo>
                <a:lnTo>
                  <a:pt x="0" y="320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r="-35200" b="-523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634377" y="2210201"/>
            <a:ext cx="2933299" cy="2933299"/>
          </a:xfrm>
          <a:custGeom>
            <a:avLst/>
            <a:gdLst/>
            <a:ahLst/>
            <a:cxnLst/>
            <a:rect l="l" t="t" r="r" b="b"/>
            <a:pathLst>
              <a:path w="2933299" h="2933299">
                <a:moveTo>
                  <a:pt x="0" y="0"/>
                </a:moveTo>
                <a:lnTo>
                  <a:pt x="2933299" y="0"/>
                </a:lnTo>
                <a:lnTo>
                  <a:pt x="2933299" y="2933299"/>
                </a:lnTo>
                <a:lnTo>
                  <a:pt x="0" y="2933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183623" y="6433137"/>
            <a:ext cx="1983693" cy="1983693"/>
            <a:chOff x="0" y="0"/>
            <a:chExt cx="2644923" cy="26449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4923" cy="2644923"/>
            </a:xfrm>
            <a:custGeom>
              <a:avLst/>
              <a:gdLst/>
              <a:ahLst/>
              <a:cxnLst/>
              <a:rect l="l" t="t" r="r" b="b"/>
              <a:pathLst>
                <a:path w="2644923" h="2644923">
                  <a:moveTo>
                    <a:pt x="0" y="0"/>
                  </a:moveTo>
                  <a:lnTo>
                    <a:pt x="2644923" y="0"/>
                  </a:lnTo>
                  <a:lnTo>
                    <a:pt x="2644923" y="2644923"/>
                  </a:lnTo>
                  <a:lnTo>
                    <a:pt x="0" y="2644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77136" y="6433137"/>
            <a:ext cx="1948719" cy="1948719"/>
            <a:chOff x="0" y="0"/>
            <a:chExt cx="2598293" cy="25982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98293" cy="2598293"/>
            </a:xfrm>
            <a:custGeom>
              <a:avLst/>
              <a:gdLst/>
              <a:ahLst/>
              <a:cxnLst/>
              <a:rect l="l" t="t" r="r" b="b"/>
              <a:pathLst>
                <a:path w="2598293" h="2598293">
                  <a:moveTo>
                    <a:pt x="0" y="0"/>
                  </a:moveTo>
                  <a:lnTo>
                    <a:pt x="2598293" y="0"/>
                  </a:lnTo>
                  <a:lnTo>
                    <a:pt x="2598293" y="2598293"/>
                  </a:lnTo>
                  <a:lnTo>
                    <a:pt x="0" y="2598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9189895" y="2185525"/>
            <a:ext cx="3323201" cy="2956823"/>
          </a:xfrm>
          <a:custGeom>
            <a:avLst/>
            <a:gdLst/>
            <a:ahLst/>
            <a:cxnLst/>
            <a:rect l="l" t="t" r="r" b="b"/>
            <a:pathLst>
              <a:path w="3323201" h="2956823">
                <a:moveTo>
                  <a:pt x="0" y="0"/>
                </a:moveTo>
                <a:lnTo>
                  <a:pt x="3323201" y="0"/>
                </a:lnTo>
                <a:lnTo>
                  <a:pt x="3323201" y="2956822"/>
                </a:lnTo>
                <a:lnTo>
                  <a:pt x="0" y="29568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179" t="-4335" r="-20250" b="-456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928834" y="2112902"/>
            <a:ext cx="3685555" cy="3063618"/>
          </a:xfrm>
          <a:custGeom>
            <a:avLst/>
            <a:gdLst/>
            <a:ahLst/>
            <a:cxnLst/>
            <a:rect l="l" t="t" r="r" b="b"/>
            <a:pathLst>
              <a:path w="3685555" h="3063618">
                <a:moveTo>
                  <a:pt x="0" y="0"/>
                </a:moveTo>
                <a:lnTo>
                  <a:pt x="3685556" y="0"/>
                </a:lnTo>
                <a:lnTo>
                  <a:pt x="3685556" y="3063618"/>
                </a:lnTo>
                <a:lnTo>
                  <a:pt x="0" y="3063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078203" y="5127859"/>
            <a:ext cx="2933955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J.R.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McFarling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46975" y="5684654"/>
            <a:ext cx="2032546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Urban League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95492" y="5163566"/>
            <a:ext cx="2933955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David Muir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0297" y="5684654"/>
            <a:ext cx="2490341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Island Syndicate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78022" y="5182751"/>
            <a:ext cx="2933955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Nadia Davis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37211" y="5732379"/>
            <a:ext cx="2015579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Show Agents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04633" y="5134088"/>
            <a:ext cx="2933955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Scott Logvin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06967" y="5684654"/>
            <a:ext cx="1626486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Barkera™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762279" y="6500966"/>
            <a:ext cx="1915863" cy="1915863"/>
            <a:chOff x="0" y="0"/>
            <a:chExt cx="2554484" cy="25544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54484" cy="2554484"/>
            </a:xfrm>
            <a:custGeom>
              <a:avLst/>
              <a:gdLst/>
              <a:ahLst/>
              <a:cxnLst/>
              <a:rect l="l" t="t" r="r" b="b"/>
              <a:pathLst>
                <a:path w="2554484" h="2554484">
                  <a:moveTo>
                    <a:pt x="0" y="0"/>
                  </a:moveTo>
                  <a:lnTo>
                    <a:pt x="2554484" y="0"/>
                  </a:lnTo>
                  <a:lnTo>
                    <a:pt x="2554484" y="2554484"/>
                  </a:lnTo>
                  <a:lnTo>
                    <a:pt x="0" y="255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10808" y="6491605"/>
            <a:ext cx="1824989" cy="1824989"/>
            <a:chOff x="0" y="0"/>
            <a:chExt cx="2433319" cy="243331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33319" cy="2433319"/>
            </a:xfrm>
            <a:custGeom>
              <a:avLst/>
              <a:gdLst/>
              <a:ahLst/>
              <a:cxnLst/>
              <a:rect l="l" t="t" r="r" b="b"/>
              <a:pathLst>
                <a:path w="2433319" h="2433319">
                  <a:moveTo>
                    <a:pt x="0" y="0"/>
                  </a:moveTo>
                  <a:lnTo>
                    <a:pt x="2433319" y="0"/>
                  </a:lnTo>
                  <a:lnTo>
                    <a:pt x="2433319" y="2433319"/>
                  </a:lnTo>
                  <a:lnTo>
                    <a:pt x="0" y="243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Berger BootCamp Panel</dc:title>
  <cp:lastModifiedBy>Karen Rose</cp:lastModifiedBy>
  <cp:revision>2</cp:revision>
  <dcterms:created xsi:type="dcterms:W3CDTF">2006-08-16T00:00:00Z</dcterms:created>
  <dcterms:modified xsi:type="dcterms:W3CDTF">2024-10-29T23:47:30Z</dcterms:modified>
  <dc:identifier>DAGUIFBaG_4</dc:identifier>
</cp:coreProperties>
</file>